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4" r:id="rId11"/>
    <p:sldId id="25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D35AD-DD8D-4156-A8CE-2B88AFE8092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896FE53-906C-4ED3-9437-325573BC6EAD}">
      <dgm:prSet phldrT="[文字]" custT="1"/>
      <dgm:spPr/>
      <dgm:t>
        <a:bodyPr/>
        <a:lstStyle/>
        <a:p>
          <a:r>
            <a:rPr lang="zh-TW" altLang="en-US" sz="2800" dirty="0">
              <a:solidFill>
                <a:schemeClr val="bg1"/>
              </a:solidFill>
            </a:rPr>
            <a:t>培養生活自理能力</a:t>
          </a:r>
        </a:p>
      </dgm:t>
    </dgm:pt>
    <dgm:pt modelId="{656AA303-A852-4870-B511-F14A8D1A976B}" type="parTrans" cxnId="{D4A10A7A-4A10-421F-86E9-317844E2E113}">
      <dgm:prSet/>
      <dgm:spPr/>
      <dgm:t>
        <a:bodyPr/>
        <a:lstStyle/>
        <a:p>
          <a:endParaRPr lang="zh-TW" altLang="en-US"/>
        </a:p>
      </dgm:t>
    </dgm:pt>
    <dgm:pt modelId="{80A40463-7B5A-4D5C-B8AC-F06AE1D85C4E}" type="sibTrans" cxnId="{D4A10A7A-4A10-421F-86E9-317844E2E113}">
      <dgm:prSet/>
      <dgm:spPr/>
      <dgm:t>
        <a:bodyPr/>
        <a:lstStyle/>
        <a:p>
          <a:endParaRPr lang="zh-TW" altLang="en-US"/>
        </a:p>
      </dgm:t>
    </dgm:pt>
    <dgm:pt modelId="{6EB88157-7D70-4ED4-A292-180E5A6E76DF}">
      <dgm:prSet phldrT="[文字]" custT="1"/>
      <dgm:spPr/>
      <dgm:t>
        <a:bodyPr/>
        <a:lstStyle/>
        <a:p>
          <a:r>
            <a:rPr lang="zh-TW" altLang="en-US" sz="2800" dirty="0">
              <a:solidFill>
                <a:schemeClr val="bg1"/>
              </a:solidFill>
            </a:rPr>
            <a:t>累積寶貴親子時間</a:t>
          </a:r>
        </a:p>
      </dgm:t>
    </dgm:pt>
    <dgm:pt modelId="{131F1E61-DBD5-4A28-A8C8-8BFBD62C89C8}" type="parTrans" cxnId="{A2D8A96D-E782-4700-95A6-376E580A0311}">
      <dgm:prSet/>
      <dgm:spPr/>
      <dgm:t>
        <a:bodyPr/>
        <a:lstStyle/>
        <a:p>
          <a:endParaRPr lang="zh-TW" altLang="en-US"/>
        </a:p>
      </dgm:t>
    </dgm:pt>
    <dgm:pt modelId="{6DEE47E5-EFBC-4011-BB3B-B91388BB5312}" type="sibTrans" cxnId="{A2D8A96D-E782-4700-95A6-376E580A0311}">
      <dgm:prSet/>
      <dgm:spPr/>
      <dgm:t>
        <a:bodyPr/>
        <a:lstStyle/>
        <a:p>
          <a:endParaRPr lang="zh-TW" altLang="en-US"/>
        </a:p>
      </dgm:t>
    </dgm:pt>
    <dgm:pt modelId="{AF8E7C35-2B17-4EF5-B1C6-AF9FA41497D6}">
      <dgm:prSet phldrT="[文字]" custT="1"/>
      <dgm:spPr/>
      <dgm:t>
        <a:bodyPr/>
        <a:lstStyle/>
        <a:p>
          <a:r>
            <a:rPr lang="zh-TW" altLang="en-US" sz="2800" dirty="0">
              <a:solidFill>
                <a:schemeClr val="bg1"/>
              </a:solidFill>
            </a:rPr>
            <a:t>探索知識素養學習</a:t>
          </a:r>
        </a:p>
      </dgm:t>
    </dgm:pt>
    <dgm:pt modelId="{707CD616-63D2-4DAE-AE34-477297819D7C}" type="parTrans" cxnId="{8A5BBB88-67DF-4BF0-9936-9FE5AA0DD53B}">
      <dgm:prSet/>
      <dgm:spPr/>
      <dgm:t>
        <a:bodyPr/>
        <a:lstStyle/>
        <a:p>
          <a:endParaRPr lang="zh-TW" altLang="en-US"/>
        </a:p>
      </dgm:t>
    </dgm:pt>
    <dgm:pt modelId="{DA7BD4F7-9AD6-4651-A472-2BEDCE4ED795}" type="sibTrans" cxnId="{8A5BBB88-67DF-4BF0-9936-9FE5AA0DD53B}">
      <dgm:prSet/>
      <dgm:spPr/>
      <dgm:t>
        <a:bodyPr/>
        <a:lstStyle/>
        <a:p>
          <a:endParaRPr lang="zh-TW" altLang="en-US"/>
        </a:p>
      </dgm:t>
    </dgm:pt>
    <dgm:pt modelId="{15C6B2AB-A69D-4A65-A2D7-40F02F362827}">
      <dgm:prSet phldrT="[文字]" custT="1"/>
      <dgm:spPr/>
      <dgm:t>
        <a:bodyPr/>
        <a:lstStyle/>
        <a:p>
          <a:r>
            <a:rPr lang="zh-TW" altLang="en-US" sz="2800" dirty="0">
              <a:solidFill>
                <a:schemeClr val="bg1"/>
              </a:solidFill>
            </a:rPr>
            <a:t>小一老師給夥伴的話</a:t>
          </a:r>
        </a:p>
      </dgm:t>
    </dgm:pt>
    <dgm:pt modelId="{3DCEEF34-F79C-477D-AE64-43F072DE9F33}" type="parTrans" cxnId="{D33B547F-AE09-4D32-B6B6-1E360967557E}">
      <dgm:prSet/>
      <dgm:spPr/>
      <dgm:t>
        <a:bodyPr/>
        <a:lstStyle/>
        <a:p>
          <a:endParaRPr lang="zh-TW" altLang="en-US"/>
        </a:p>
      </dgm:t>
    </dgm:pt>
    <dgm:pt modelId="{0515B5A6-3149-478E-BE1F-13F9C255C822}" type="sibTrans" cxnId="{D33B547F-AE09-4D32-B6B6-1E360967557E}">
      <dgm:prSet/>
      <dgm:spPr/>
      <dgm:t>
        <a:bodyPr/>
        <a:lstStyle/>
        <a:p>
          <a:endParaRPr lang="zh-TW" altLang="en-US"/>
        </a:p>
      </dgm:t>
    </dgm:pt>
    <dgm:pt modelId="{31D031D0-9FA3-4E90-A265-39EF9091F668}" type="pres">
      <dgm:prSet presAssocID="{CCBD35AD-DD8D-4156-A8CE-2B88AFE8092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D4B5FE93-305F-4210-AC40-1233E4F78FA4}" type="pres">
      <dgm:prSet presAssocID="{CCBD35AD-DD8D-4156-A8CE-2B88AFE80928}" presName="Name1" presStyleCnt="0"/>
      <dgm:spPr/>
    </dgm:pt>
    <dgm:pt modelId="{0864A5D6-18D9-4FAA-A11C-2CFBEBC03CD2}" type="pres">
      <dgm:prSet presAssocID="{CCBD35AD-DD8D-4156-A8CE-2B88AFE80928}" presName="cycle" presStyleCnt="0"/>
      <dgm:spPr/>
    </dgm:pt>
    <dgm:pt modelId="{6012AD18-36FF-4380-A81B-B2BBE5C86AB6}" type="pres">
      <dgm:prSet presAssocID="{CCBD35AD-DD8D-4156-A8CE-2B88AFE80928}" presName="srcNode" presStyleLbl="node1" presStyleIdx="0" presStyleCnt="4"/>
      <dgm:spPr/>
    </dgm:pt>
    <dgm:pt modelId="{0AB14741-D47F-442E-BD67-F8B12D989A2E}" type="pres">
      <dgm:prSet presAssocID="{CCBD35AD-DD8D-4156-A8CE-2B88AFE80928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62F62C40-A32E-449D-8452-96A255D06B86}" type="pres">
      <dgm:prSet presAssocID="{CCBD35AD-DD8D-4156-A8CE-2B88AFE80928}" presName="extraNode" presStyleLbl="node1" presStyleIdx="0" presStyleCnt="4"/>
      <dgm:spPr/>
    </dgm:pt>
    <dgm:pt modelId="{FF8286ED-B59A-4334-876A-8316FEA68549}" type="pres">
      <dgm:prSet presAssocID="{CCBD35AD-DD8D-4156-A8CE-2B88AFE80928}" presName="dstNode" presStyleLbl="node1" presStyleIdx="0" presStyleCnt="4"/>
      <dgm:spPr/>
    </dgm:pt>
    <dgm:pt modelId="{8346B6E7-7F32-4924-9A6F-50D85BA7C066}" type="pres">
      <dgm:prSet presAssocID="{8896FE53-906C-4ED3-9437-325573BC6EA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C4C3DA-F1A2-4EA7-8A7D-664D99B3EA39}" type="pres">
      <dgm:prSet presAssocID="{8896FE53-906C-4ED3-9437-325573BC6EAD}" presName="accent_1" presStyleCnt="0"/>
      <dgm:spPr/>
    </dgm:pt>
    <dgm:pt modelId="{5F65BDE5-4A0A-4810-B97D-534EB919B4CE}" type="pres">
      <dgm:prSet presAssocID="{8896FE53-906C-4ED3-9437-325573BC6EAD}" presName="accentRepeatNode" presStyleLbl="solidFgAcc1" presStyleIdx="0" presStyleCnt="4"/>
      <dgm:spPr/>
    </dgm:pt>
    <dgm:pt modelId="{DE4ACD18-F5B7-41E9-A70E-52830C2DF2AC}" type="pres">
      <dgm:prSet presAssocID="{6EB88157-7D70-4ED4-A292-180E5A6E76D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9F373D-1401-4C21-83C9-DD2B38598D2D}" type="pres">
      <dgm:prSet presAssocID="{6EB88157-7D70-4ED4-A292-180E5A6E76DF}" presName="accent_2" presStyleCnt="0"/>
      <dgm:spPr/>
    </dgm:pt>
    <dgm:pt modelId="{6EF2E3EA-5FF3-4BC4-92C7-94AFFB589608}" type="pres">
      <dgm:prSet presAssocID="{6EB88157-7D70-4ED4-A292-180E5A6E76DF}" presName="accentRepeatNode" presStyleLbl="solidFgAcc1" presStyleIdx="1" presStyleCnt="4"/>
      <dgm:spPr/>
    </dgm:pt>
    <dgm:pt modelId="{501BF3F8-D85F-4F41-A093-3B3411F9202C}" type="pres">
      <dgm:prSet presAssocID="{AF8E7C35-2B17-4EF5-B1C6-AF9FA41497D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6EAF05-BD9F-43B6-A228-BA1C9ADD7BA7}" type="pres">
      <dgm:prSet presAssocID="{AF8E7C35-2B17-4EF5-B1C6-AF9FA41497D6}" presName="accent_3" presStyleCnt="0"/>
      <dgm:spPr/>
    </dgm:pt>
    <dgm:pt modelId="{D81E38A2-B2F4-42DE-B06A-E3562B07FE3B}" type="pres">
      <dgm:prSet presAssocID="{AF8E7C35-2B17-4EF5-B1C6-AF9FA41497D6}" presName="accentRepeatNode" presStyleLbl="solidFgAcc1" presStyleIdx="2" presStyleCnt="4"/>
      <dgm:spPr/>
    </dgm:pt>
    <dgm:pt modelId="{7E525046-D2E0-4DC5-8064-4D3BB4D3A7D1}" type="pres">
      <dgm:prSet presAssocID="{15C6B2AB-A69D-4A65-A2D7-40F02F36282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FE557A-551D-463F-9926-F91A94181805}" type="pres">
      <dgm:prSet presAssocID="{15C6B2AB-A69D-4A65-A2D7-40F02F362827}" presName="accent_4" presStyleCnt="0"/>
      <dgm:spPr/>
    </dgm:pt>
    <dgm:pt modelId="{14BD791D-3A5B-43D4-8F91-AFA22FAE8E27}" type="pres">
      <dgm:prSet presAssocID="{15C6B2AB-A69D-4A65-A2D7-40F02F362827}" presName="accentRepeatNode" presStyleLbl="solidFgAcc1" presStyleIdx="3" presStyleCnt="4"/>
      <dgm:spPr/>
    </dgm:pt>
  </dgm:ptLst>
  <dgm:cxnLst>
    <dgm:cxn modelId="{E85CB866-BB69-456D-A2BD-AC9E5EF23536}" type="presOf" srcId="{80A40463-7B5A-4D5C-B8AC-F06AE1D85C4E}" destId="{0AB14741-D47F-442E-BD67-F8B12D989A2E}" srcOrd="0" destOrd="0" presId="urn:microsoft.com/office/officeart/2008/layout/VerticalCurvedList"/>
    <dgm:cxn modelId="{4BAEEBA9-7330-4B4D-90C8-B76AFBF24563}" type="presOf" srcId="{AF8E7C35-2B17-4EF5-B1C6-AF9FA41497D6}" destId="{501BF3F8-D85F-4F41-A093-3B3411F9202C}" srcOrd="0" destOrd="0" presId="urn:microsoft.com/office/officeart/2008/layout/VerticalCurvedList"/>
    <dgm:cxn modelId="{8A5BBB88-67DF-4BF0-9936-9FE5AA0DD53B}" srcId="{CCBD35AD-DD8D-4156-A8CE-2B88AFE80928}" destId="{AF8E7C35-2B17-4EF5-B1C6-AF9FA41497D6}" srcOrd="2" destOrd="0" parTransId="{707CD616-63D2-4DAE-AE34-477297819D7C}" sibTransId="{DA7BD4F7-9AD6-4651-A472-2BEDCE4ED795}"/>
    <dgm:cxn modelId="{D33B547F-AE09-4D32-B6B6-1E360967557E}" srcId="{CCBD35AD-DD8D-4156-A8CE-2B88AFE80928}" destId="{15C6B2AB-A69D-4A65-A2D7-40F02F362827}" srcOrd="3" destOrd="0" parTransId="{3DCEEF34-F79C-477D-AE64-43F072DE9F33}" sibTransId="{0515B5A6-3149-478E-BE1F-13F9C255C822}"/>
    <dgm:cxn modelId="{30E9F1FD-3722-4C76-92BE-0B5B3A13DB3A}" type="presOf" srcId="{8896FE53-906C-4ED3-9437-325573BC6EAD}" destId="{8346B6E7-7F32-4924-9A6F-50D85BA7C066}" srcOrd="0" destOrd="0" presId="urn:microsoft.com/office/officeart/2008/layout/VerticalCurvedList"/>
    <dgm:cxn modelId="{CD04540C-AA6B-40F6-A997-C5C33A01A9B1}" type="presOf" srcId="{CCBD35AD-DD8D-4156-A8CE-2B88AFE80928}" destId="{31D031D0-9FA3-4E90-A265-39EF9091F668}" srcOrd="0" destOrd="0" presId="urn:microsoft.com/office/officeart/2008/layout/VerticalCurvedList"/>
    <dgm:cxn modelId="{A2D8A96D-E782-4700-95A6-376E580A0311}" srcId="{CCBD35AD-DD8D-4156-A8CE-2B88AFE80928}" destId="{6EB88157-7D70-4ED4-A292-180E5A6E76DF}" srcOrd="1" destOrd="0" parTransId="{131F1E61-DBD5-4A28-A8C8-8BFBD62C89C8}" sibTransId="{6DEE47E5-EFBC-4011-BB3B-B91388BB5312}"/>
    <dgm:cxn modelId="{89B79489-DDD4-45E9-9C96-1B9097937C83}" type="presOf" srcId="{6EB88157-7D70-4ED4-A292-180E5A6E76DF}" destId="{DE4ACD18-F5B7-41E9-A70E-52830C2DF2AC}" srcOrd="0" destOrd="0" presId="urn:microsoft.com/office/officeart/2008/layout/VerticalCurvedList"/>
    <dgm:cxn modelId="{479EE352-5ABA-4113-A564-AF563FCC70AE}" type="presOf" srcId="{15C6B2AB-A69D-4A65-A2D7-40F02F362827}" destId="{7E525046-D2E0-4DC5-8064-4D3BB4D3A7D1}" srcOrd="0" destOrd="0" presId="urn:microsoft.com/office/officeart/2008/layout/VerticalCurvedList"/>
    <dgm:cxn modelId="{D4A10A7A-4A10-421F-86E9-317844E2E113}" srcId="{CCBD35AD-DD8D-4156-A8CE-2B88AFE80928}" destId="{8896FE53-906C-4ED3-9437-325573BC6EAD}" srcOrd="0" destOrd="0" parTransId="{656AA303-A852-4870-B511-F14A8D1A976B}" sibTransId="{80A40463-7B5A-4D5C-B8AC-F06AE1D85C4E}"/>
    <dgm:cxn modelId="{6ADC47BF-C09F-4B38-8E88-290C8A47E2D9}" type="presParOf" srcId="{31D031D0-9FA3-4E90-A265-39EF9091F668}" destId="{D4B5FE93-305F-4210-AC40-1233E4F78FA4}" srcOrd="0" destOrd="0" presId="urn:microsoft.com/office/officeart/2008/layout/VerticalCurvedList"/>
    <dgm:cxn modelId="{8FCA5524-5B07-4B05-9CAF-C25102C8F751}" type="presParOf" srcId="{D4B5FE93-305F-4210-AC40-1233E4F78FA4}" destId="{0864A5D6-18D9-4FAA-A11C-2CFBEBC03CD2}" srcOrd="0" destOrd="0" presId="urn:microsoft.com/office/officeart/2008/layout/VerticalCurvedList"/>
    <dgm:cxn modelId="{E91FF4DD-F392-4FBE-B0E0-A4425400711A}" type="presParOf" srcId="{0864A5D6-18D9-4FAA-A11C-2CFBEBC03CD2}" destId="{6012AD18-36FF-4380-A81B-B2BBE5C86AB6}" srcOrd="0" destOrd="0" presId="urn:microsoft.com/office/officeart/2008/layout/VerticalCurvedList"/>
    <dgm:cxn modelId="{A375E0FE-3FED-45F8-8643-C9CA7011F057}" type="presParOf" srcId="{0864A5D6-18D9-4FAA-A11C-2CFBEBC03CD2}" destId="{0AB14741-D47F-442E-BD67-F8B12D989A2E}" srcOrd="1" destOrd="0" presId="urn:microsoft.com/office/officeart/2008/layout/VerticalCurvedList"/>
    <dgm:cxn modelId="{7A8E9D22-D378-4288-A07F-818E0BD551BA}" type="presParOf" srcId="{0864A5D6-18D9-4FAA-A11C-2CFBEBC03CD2}" destId="{62F62C40-A32E-449D-8452-96A255D06B86}" srcOrd="2" destOrd="0" presId="urn:microsoft.com/office/officeart/2008/layout/VerticalCurvedList"/>
    <dgm:cxn modelId="{53AC7C8B-BC90-4409-A58F-D92C06EE7460}" type="presParOf" srcId="{0864A5D6-18D9-4FAA-A11C-2CFBEBC03CD2}" destId="{FF8286ED-B59A-4334-876A-8316FEA68549}" srcOrd="3" destOrd="0" presId="urn:microsoft.com/office/officeart/2008/layout/VerticalCurvedList"/>
    <dgm:cxn modelId="{42BD7981-634F-45AD-A0E0-1A6E766D8CD7}" type="presParOf" srcId="{D4B5FE93-305F-4210-AC40-1233E4F78FA4}" destId="{8346B6E7-7F32-4924-9A6F-50D85BA7C066}" srcOrd="1" destOrd="0" presId="urn:microsoft.com/office/officeart/2008/layout/VerticalCurvedList"/>
    <dgm:cxn modelId="{826962FB-541A-4630-91F3-85E8279461F0}" type="presParOf" srcId="{D4B5FE93-305F-4210-AC40-1233E4F78FA4}" destId="{BDC4C3DA-F1A2-4EA7-8A7D-664D99B3EA39}" srcOrd="2" destOrd="0" presId="urn:microsoft.com/office/officeart/2008/layout/VerticalCurvedList"/>
    <dgm:cxn modelId="{9B044232-9E14-479A-9ABB-570C2C8AADB4}" type="presParOf" srcId="{BDC4C3DA-F1A2-4EA7-8A7D-664D99B3EA39}" destId="{5F65BDE5-4A0A-4810-B97D-534EB919B4CE}" srcOrd="0" destOrd="0" presId="urn:microsoft.com/office/officeart/2008/layout/VerticalCurvedList"/>
    <dgm:cxn modelId="{E0076523-70C7-4F04-8AAA-91483CBF2FBA}" type="presParOf" srcId="{D4B5FE93-305F-4210-AC40-1233E4F78FA4}" destId="{DE4ACD18-F5B7-41E9-A70E-52830C2DF2AC}" srcOrd="3" destOrd="0" presId="urn:microsoft.com/office/officeart/2008/layout/VerticalCurvedList"/>
    <dgm:cxn modelId="{496B720A-24AF-44EA-BAA5-C44493962A92}" type="presParOf" srcId="{D4B5FE93-305F-4210-AC40-1233E4F78FA4}" destId="{2B9F373D-1401-4C21-83C9-DD2B38598D2D}" srcOrd="4" destOrd="0" presId="urn:microsoft.com/office/officeart/2008/layout/VerticalCurvedList"/>
    <dgm:cxn modelId="{29A70B43-5036-4634-A7AE-B054D6813592}" type="presParOf" srcId="{2B9F373D-1401-4C21-83C9-DD2B38598D2D}" destId="{6EF2E3EA-5FF3-4BC4-92C7-94AFFB589608}" srcOrd="0" destOrd="0" presId="urn:microsoft.com/office/officeart/2008/layout/VerticalCurvedList"/>
    <dgm:cxn modelId="{ED4D5998-BB7F-451D-B2A5-60113A26E87D}" type="presParOf" srcId="{D4B5FE93-305F-4210-AC40-1233E4F78FA4}" destId="{501BF3F8-D85F-4F41-A093-3B3411F9202C}" srcOrd="5" destOrd="0" presId="urn:microsoft.com/office/officeart/2008/layout/VerticalCurvedList"/>
    <dgm:cxn modelId="{B3182F21-90F1-4F59-B43C-52C159B38BC2}" type="presParOf" srcId="{D4B5FE93-305F-4210-AC40-1233E4F78FA4}" destId="{6D6EAF05-BD9F-43B6-A228-BA1C9ADD7BA7}" srcOrd="6" destOrd="0" presId="urn:microsoft.com/office/officeart/2008/layout/VerticalCurvedList"/>
    <dgm:cxn modelId="{48A97768-C18F-464B-9F32-B0D567678E31}" type="presParOf" srcId="{6D6EAF05-BD9F-43B6-A228-BA1C9ADD7BA7}" destId="{D81E38A2-B2F4-42DE-B06A-E3562B07FE3B}" srcOrd="0" destOrd="0" presId="urn:microsoft.com/office/officeart/2008/layout/VerticalCurvedList"/>
    <dgm:cxn modelId="{CBD7A646-ACBB-4496-80B0-66583BB044C6}" type="presParOf" srcId="{D4B5FE93-305F-4210-AC40-1233E4F78FA4}" destId="{7E525046-D2E0-4DC5-8064-4D3BB4D3A7D1}" srcOrd="7" destOrd="0" presId="urn:microsoft.com/office/officeart/2008/layout/VerticalCurvedList"/>
    <dgm:cxn modelId="{BECBEFD8-FCB0-4E60-AC6C-184FA8CF05FC}" type="presParOf" srcId="{D4B5FE93-305F-4210-AC40-1233E4F78FA4}" destId="{DEFE557A-551D-463F-9926-F91A94181805}" srcOrd="8" destOrd="0" presId="urn:microsoft.com/office/officeart/2008/layout/VerticalCurvedList"/>
    <dgm:cxn modelId="{09E34B38-1982-472C-BD42-385BA222B039}" type="presParOf" srcId="{DEFE557A-551D-463F-9926-F91A94181805}" destId="{14BD791D-3A5B-43D4-8F91-AFA22FAE8E2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AF99B4-833F-4946-8567-1B6609A2DCC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F2DA471-2E7C-431F-86C1-B239562DD610}">
      <dgm:prSet phldrT="[文字]"/>
      <dgm:spPr/>
      <dgm:t>
        <a:bodyPr/>
        <a:lstStyle/>
        <a:p>
          <a:r>
            <a:rPr lang="zh-TW" altLang="en-US" dirty="0"/>
            <a:t>食</a:t>
          </a:r>
        </a:p>
      </dgm:t>
    </dgm:pt>
    <dgm:pt modelId="{9AF4C2EE-B43C-4097-AFFD-676A9F446097}" type="parTrans" cxnId="{BD6DF789-4A0B-4F48-9C4F-D953BB0568FD}">
      <dgm:prSet/>
      <dgm:spPr/>
      <dgm:t>
        <a:bodyPr/>
        <a:lstStyle/>
        <a:p>
          <a:endParaRPr lang="zh-TW" altLang="en-US"/>
        </a:p>
      </dgm:t>
    </dgm:pt>
    <dgm:pt modelId="{EDB8AAD1-DC30-4AEF-A9FF-7D9EF199362B}" type="sibTrans" cxnId="{BD6DF789-4A0B-4F48-9C4F-D953BB0568FD}">
      <dgm:prSet/>
      <dgm:spPr/>
      <dgm:t>
        <a:bodyPr/>
        <a:lstStyle/>
        <a:p>
          <a:endParaRPr lang="zh-TW" altLang="en-US"/>
        </a:p>
      </dgm:t>
    </dgm:pt>
    <dgm:pt modelId="{B4CC05CC-1D4B-4B19-997E-A3B2FC9AB5D5}">
      <dgm:prSet phldrT="[文字]"/>
      <dgm:spPr/>
      <dgm:t>
        <a:bodyPr/>
        <a:lstStyle/>
        <a:p>
          <a:r>
            <a:rPr lang="zh-TW" altLang="en-US" dirty="0"/>
            <a:t>住</a:t>
          </a:r>
        </a:p>
      </dgm:t>
    </dgm:pt>
    <dgm:pt modelId="{DDE8181D-A663-424E-B394-8A7218A7CB7C}" type="parTrans" cxnId="{704C5E1C-E899-45B3-9010-199BDD2893CD}">
      <dgm:prSet/>
      <dgm:spPr/>
      <dgm:t>
        <a:bodyPr/>
        <a:lstStyle/>
        <a:p>
          <a:endParaRPr lang="zh-TW" altLang="en-US"/>
        </a:p>
      </dgm:t>
    </dgm:pt>
    <dgm:pt modelId="{B3BF826D-260E-4C14-9DD3-BDB5E8A6C90D}" type="sibTrans" cxnId="{704C5E1C-E899-45B3-9010-199BDD2893CD}">
      <dgm:prSet/>
      <dgm:spPr/>
      <dgm:t>
        <a:bodyPr/>
        <a:lstStyle/>
        <a:p>
          <a:endParaRPr lang="zh-TW" altLang="en-US"/>
        </a:p>
      </dgm:t>
    </dgm:pt>
    <dgm:pt modelId="{6B690A11-721E-4296-A4B7-507E73C47456}">
      <dgm:prSet phldrT="[文字]"/>
      <dgm:spPr/>
      <dgm:t>
        <a:bodyPr/>
        <a:lstStyle/>
        <a:p>
          <a:r>
            <a:rPr lang="zh-TW" altLang="en-US" dirty="0"/>
            <a:t>樂</a:t>
          </a:r>
        </a:p>
      </dgm:t>
    </dgm:pt>
    <dgm:pt modelId="{0B3C3BCD-F46F-48DE-8CBD-F97E983F9720}" type="parTrans" cxnId="{CD7C430C-4027-4DDA-A6D8-85248AE6C01F}">
      <dgm:prSet/>
      <dgm:spPr/>
      <dgm:t>
        <a:bodyPr/>
        <a:lstStyle/>
        <a:p>
          <a:endParaRPr lang="zh-TW" altLang="en-US"/>
        </a:p>
      </dgm:t>
    </dgm:pt>
    <dgm:pt modelId="{3BA2E019-A3D2-4BD3-91B6-333C05CF85FD}" type="sibTrans" cxnId="{CD7C430C-4027-4DDA-A6D8-85248AE6C01F}">
      <dgm:prSet/>
      <dgm:spPr/>
      <dgm:t>
        <a:bodyPr/>
        <a:lstStyle/>
        <a:p>
          <a:endParaRPr lang="zh-TW" altLang="en-US"/>
        </a:p>
      </dgm:t>
    </dgm:pt>
    <dgm:pt modelId="{6DB7D89A-B55B-40CC-8B35-5013CC569C1D}">
      <dgm:prSet phldrT="[文字]"/>
      <dgm:spPr/>
      <dgm:t>
        <a:bodyPr/>
        <a:lstStyle/>
        <a:p>
          <a:r>
            <a:rPr lang="zh-TW" altLang="en-US" dirty="0"/>
            <a:t>衣</a:t>
          </a:r>
        </a:p>
      </dgm:t>
    </dgm:pt>
    <dgm:pt modelId="{3B397519-8232-4C82-A109-497E12724167}" type="parTrans" cxnId="{B1483693-C982-4FDC-A8A1-0EBF847053DD}">
      <dgm:prSet/>
      <dgm:spPr/>
      <dgm:t>
        <a:bodyPr/>
        <a:lstStyle/>
        <a:p>
          <a:endParaRPr lang="zh-TW" altLang="en-US"/>
        </a:p>
      </dgm:t>
    </dgm:pt>
    <dgm:pt modelId="{D970EE1C-853E-4A38-AB53-6DCA604CDCD2}" type="sibTrans" cxnId="{B1483693-C982-4FDC-A8A1-0EBF847053DD}">
      <dgm:prSet/>
      <dgm:spPr/>
      <dgm:t>
        <a:bodyPr/>
        <a:lstStyle/>
        <a:p>
          <a:endParaRPr lang="zh-TW" altLang="en-US"/>
        </a:p>
      </dgm:t>
    </dgm:pt>
    <dgm:pt modelId="{AE1934D8-844D-41E8-98FE-65B9DE223818}" type="pres">
      <dgm:prSet presAssocID="{F6AF99B4-833F-4946-8567-1B6609A2DCC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8A2AB22-2E6D-47D5-8BE9-F8987555337B}" type="pres">
      <dgm:prSet presAssocID="{F6AF99B4-833F-4946-8567-1B6609A2DCC1}" presName="diamond" presStyleLbl="bgShp" presStyleIdx="0" presStyleCnt="1"/>
      <dgm:spPr/>
    </dgm:pt>
    <dgm:pt modelId="{56E50F76-7840-4AC3-9D27-E46CDCB0C106}" type="pres">
      <dgm:prSet presAssocID="{F6AF99B4-833F-4946-8567-1B6609A2DCC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9C410A-D20E-4D61-A33D-73755F0A2BD7}" type="pres">
      <dgm:prSet presAssocID="{F6AF99B4-833F-4946-8567-1B6609A2DCC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F370E9-AE32-4BC4-889F-05164129B946}" type="pres">
      <dgm:prSet presAssocID="{F6AF99B4-833F-4946-8567-1B6609A2DCC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EB2349-1F6A-44B2-981F-9C88A007E84E}" type="pres">
      <dgm:prSet presAssocID="{F6AF99B4-833F-4946-8567-1B6609A2DCC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D7C430C-4027-4DDA-A6D8-85248AE6C01F}" srcId="{F6AF99B4-833F-4946-8567-1B6609A2DCC1}" destId="{6B690A11-721E-4296-A4B7-507E73C47456}" srcOrd="2" destOrd="0" parTransId="{0B3C3BCD-F46F-48DE-8CBD-F97E983F9720}" sibTransId="{3BA2E019-A3D2-4BD3-91B6-333C05CF85FD}"/>
    <dgm:cxn modelId="{2FC71705-1E95-4E27-A29B-08B27349785E}" type="presOf" srcId="{B4CC05CC-1D4B-4B19-997E-A3B2FC9AB5D5}" destId="{C39C410A-D20E-4D61-A33D-73755F0A2BD7}" srcOrd="0" destOrd="0" presId="urn:microsoft.com/office/officeart/2005/8/layout/matrix3"/>
    <dgm:cxn modelId="{27438328-A14D-462B-A60C-3232884A3870}" type="presOf" srcId="{2F2DA471-2E7C-431F-86C1-B239562DD610}" destId="{56E50F76-7840-4AC3-9D27-E46CDCB0C106}" srcOrd="0" destOrd="0" presId="urn:microsoft.com/office/officeart/2005/8/layout/matrix3"/>
    <dgm:cxn modelId="{BD6DF789-4A0B-4F48-9C4F-D953BB0568FD}" srcId="{F6AF99B4-833F-4946-8567-1B6609A2DCC1}" destId="{2F2DA471-2E7C-431F-86C1-B239562DD610}" srcOrd="0" destOrd="0" parTransId="{9AF4C2EE-B43C-4097-AFFD-676A9F446097}" sibTransId="{EDB8AAD1-DC30-4AEF-A9FF-7D9EF199362B}"/>
    <dgm:cxn modelId="{E0B54B1B-6239-408D-A9B2-A6A0615E0988}" type="presOf" srcId="{6B690A11-721E-4296-A4B7-507E73C47456}" destId="{0AF370E9-AE32-4BC4-889F-05164129B946}" srcOrd="0" destOrd="0" presId="urn:microsoft.com/office/officeart/2005/8/layout/matrix3"/>
    <dgm:cxn modelId="{704C5E1C-E899-45B3-9010-199BDD2893CD}" srcId="{F6AF99B4-833F-4946-8567-1B6609A2DCC1}" destId="{B4CC05CC-1D4B-4B19-997E-A3B2FC9AB5D5}" srcOrd="1" destOrd="0" parTransId="{DDE8181D-A663-424E-B394-8A7218A7CB7C}" sibTransId="{B3BF826D-260E-4C14-9DD3-BDB5E8A6C90D}"/>
    <dgm:cxn modelId="{BBACBE3C-0C80-4A1A-90A8-E07D0BBC7C0E}" type="presOf" srcId="{6DB7D89A-B55B-40CC-8B35-5013CC569C1D}" destId="{02EB2349-1F6A-44B2-981F-9C88A007E84E}" srcOrd="0" destOrd="0" presId="urn:microsoft.com/office/officeart/2005/8/layout/matrix3"/>
    <dgm:cxn modelId="{4C637660-1213-4773-8A35-7E5C8378FE3B}" type="presOf" srcId="{F6AF99B4-833F-4946-8567-1B6609A2DCC1}" destId="{AE1934D8-844D-41E8-98FE-65B9DE223818}" srcOrd="0" destOrd="0" presId="urn:microsoft.com/office/officeart/2005/8/layout/matrix3"/>
    <dgm:cxn modelId="{B1483693-C982-4FDC-A8A1-0EBF847053DD}" srcId="{F6AF99B4-833F-4946-8567-1B6609A2DCC1}" destId="{6DB7D89A-B55B-40CC-8B35-5013CC569C1D}" srcOrd="3" destOrd="0" parTransId="{3B397519-8232-4C82-A109-497E12724167}" sibTransId="{D970EE1C-853E-4A38-AB53-6DCA604CDCD2}"/>
    <dgm:cxn modelId="{E780E0F6-5427-4AE6-A5EB-A589310DEE8A}" type="presParOf" srcId="{AE1934D8-844D-41E8-98FE-65B9DE223818}" destId="{A8A2AB22-2E6D-47D5-8BE9-F8987555337B}" srcOrd="0" destOrd="0" presId="urn:microsoft.com/office/officeart/2005/8/layout/matrix3"/>
    <dgm:cxn modelId="{AA7EB330-E9EB-420A-A7EC-BE127EC25193}" type="presParOf" srcId="{AE1934D8-844D-41E8-98FE-65B9DE223818}" destId="{56E50F76-7840-4AC3-9D27-E46CDCB0C106}" srcOrd="1" destOrd="0" presId="urn:microsoft.com/office/officeart/2005/8/layout/matrix3"/>
    <dgm:cxn modelId="{35CF735E-4B6A-4140-ABA9-BD358B9CAF54}" type="presParOf" srcId="{AE1934D8-844D-41E8-98FE-65B9DE223818}" destId="{C39C410A-D20E-4D61-A33D-73755F0A2BD7}" srcOrd="2" destOrd="0" presId="urn:microsoft.com/office/officeart/2005/8/layout/matrix3"/>
    <dgm:cxn modelId="{4EE6F8CC-8013-471C-ABA2-571C062C8449}" type="presParOf" srcId="{AE1934D8-844D-41E8-98FE-65B9DE223818}" destId="{0AF370E9-AE32-4BC4-889F-05164129B946}" srcOrd="3" destOrd="0" presId="urn:microsoft.com/office/officeart/2005/8/layout/matrix3"/>
    <dgm:cxn modelId="{28E8EEAD-2784-41A9-B7EE-FF95F136D182}" type="presParOf" srcId="{AE1934D8-844D-41E8-98FE-65B9DE223818}" destId="{02EB2349-1F6A-44B2-981F-9C88A007E84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FB5E02-1C4E-432F-A358-EA3FEA28AE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CF70D77-6496-4907-8564-EED352D2E4C9}">
      <dgm:prSet phldrT="[文字]" custT="1"/>
      <dgm:spPr/>
      <dgm:t>
        <a:bodyPr/>
        <a:lstStyle/>
        <a:p>
          <a:r>
            <a:rPr lang="zh-TW" altLang="en-US" sz="1600" b="0" dirty="0">
              <a:solidFill>
                <a:schemeClr val="bg1"/>
              </a:solidFill>
            </a:rPr>
            <a:t>照顧者</a:t>
          </a:r>
        </a:p>
      </dgm:t>
    </dgm:pt>
    <dgm:pt modelId="{2E751B6B-8FDF-490D-A8C7-1DBE1B1D2766}" type="parTrans" cxnId="{ED0EF630-D9CA-477B-AB0E-1D985ECC5854}">
      <dgm:prSet/>
      <dgm:spPr/>
      <dgm:t>
        <a:bodyPr/>
        <a:lstStyle/>
        <a:p>
          <a:endParaRPr lang="zh-TW" altLang="en-US"/>
        </a:p>
      </dgm:t>
    </dgm:pt>
    <dgm:pt modelId="{DA91B76F-BF4D-44EE-9C02-E0EC4141E7E8}" type="sibTrans" cxnId="{ED0EF630-D9CA-477B-AB0E-1D985ECC5854}">
      <dgm:prSet/>
      <dgm:spPr/>
      <dgm:t>
        <a:bodyPr/>
        <a:lstStyle/>
        <a:p>
          <a:endParaRPr lang="zh-TW" altLang="en-US"/>
        </a:p>
      </dgm:t>
    </dgm:pt>
    <dgm:pt modelId="{3C45E696-1BB6-4ADE-A5F3-B042D3180FCD}">
      <dgm:prSet phldrT="[文字]" custT="1"/>
      <dgm:spPr/>
      <dgm:t>
        <a:bodyPr/>
        <a:lstStyle/>
        <a:p>
          <a:r>
            <a:rPr lang="zh-TW" altLang="en-US" sz="1600" b="0" dirty="0">
              <a:solidFill>
                <a:schemeClr val="bg1"/>
              </a:solidFill>
            </a:rPr>
            <a:t>陪伴者</a:t>
          </a:r>
        </a:p>
      </dgm:t>
    </dgm:pt>
    <dgm:pt modelId="{0FA63B79-A4DB-46A4-85E7-555AF5757FB9}" type="parTrans" cxnId="{9A3C84FE-A024-49DC-8637-27F06C33B711}">
      <dgm:prSet/>
      <dgm:spPr/>
      <dgm:t>
        <a:bodyPr/>
        <a:lstStyle/>
        <a:p>
          <a:endParaRPr lang="zh-TW" altLang="en-US"/>
        </a:p>
      </dgm:t>
    </dgm:pt>
    <dgm:pt modelId="{D72F9F56-1BE2-4BBF-B65E-9E569618D4D6}" type="sibTrans" cxnId="{9A3C84FE-A024-49DC-8637-27F06C33B711}">
      <dgm:prSet/>
      <dgm:spPr/>
      <dgm:t>
        <a:bodyPr/>
        <a:lstStyle/>
        <a:p>
          <a:endParaRPr lang="zh-TW" altLang="en-US"/>
        </a:p>
      </dgm:t>
    </dgm:pt>
    <dgm:pt modelId="{648389A5-F016-4C67-8CEA-6EE4DDF43E51}">
      <dgm:prSet phldrT="[文字]" custT="1"/>
      <dgm:spPr/>
      <dgm:t>
        <a:bodyPr/>
        <a:lstStyle/>
        <a:p>
          <a:r>
            <a:rPr lang="zh-TW" altLang="en-US" sz="1600" b="0" dirty="0">
              <a:solidFill>
                <a:schemeClr val="bg1"/>
              </a:solidFill>
            </a:rPr>
            <a:t>支援者</a:t>
          </a:r>
        </a:p>
      </dgm:t>
    </dgm:pt>
    <dgm:pt modelId="{220CB56F-C09F-4EFE-94F9-5EF080485656}" type="parTrans" cxnId="{DC7A8FC5-B525-4B3B-9193-501AD6DAB3D5}">
      <dgm:prSet/>
      <dgm:spPr/>
      <dgm:t>
        <a:bodyPr/>
        <a:lstStyle/>
        <a:p>
          <a:endParaRPr lang="zh-TW" altLang="en-US"/>
        </a:p>
      </dgm:t>
    </dgm:pt>
    <dgm:pt modelId="{4982FDD4-4C0F-4737-8694-D14FAD20078B}" type="sibTrans" cxnId="{DC7A8FC5-B525-4B3B-9193-501AD6DAB3D5}">
      <dgm:prSet/>
      <dgm:spPr/>
      <dgm:t>
        <a:bodyPr/>
        <a:lstStyle/>
        <a:p>
          <a:endParaRPr lang="zh-TW" altLang="en-US"/>
        </a:p>
      </dgm:t>
    </dgm:pt>
    <dgm:pt modelId="{50830127-9A48-4871-928D-C17F51EB54B0}">
      <dgm:prSet phldrT="[文字]" custT="1"/>
      <dgm:spPr/>
      <dgm:t>
        <a:bodyPr/>
        <a:lstStyle/>
        <a:p>
          <a:r>
            <a:rPr lang="zh-TW" altLang="en-US" sz="1600" b="0" dirty="0">
              <a:solidFill>
                <a:schemeClr val="bg1"/>
              </a:solidFill>
            </a:rPr>
            <a:t>傾聽者</a:t>
          </a:r>
        </a:p>
      </dgm:t>
    </dgm:pt>
    <dgm:pt modelId="{4B64C4C5-4C0B-4DA7-B07D-D98469CE3F02}" type="parTrans" cxnId="{31A63518-4259-409F-A402-54C70F082753}">
      <dgm:prSet/>
      <dgm:spPr/>
      <dgm:t>
        <a:bodyPr/>
        <a:lstStyle/>
        <a:p>
          <a:endParaRPr lang="zh-TW" altLang="en-US"/>
        </a:p>
      </dgm:t>
    </dgm:pt>
    <dgm:pt modelId="{3879DAE1-0CD5-4892-B6A9-1893176DF9D4}" type="sibTrans" cxnId="{31A63518-4259-409F-A402-54C70F082753}">
      <dgm:prSet/>
      <dgm:spPr/>
      <dgm:t>
        <a:bodyPr/>
        <a:lstStyle/>
        <a:p>
          <a:endParaRPr lang="zh-TW" altLang="en-US"/>
        </a:p>
      </dgm:t>
    </dgm:pt>
    <dgm:pt modelId="{6BE04B3E-87BF-402F-B474-2EA883868B72}" type="pres">
      <dgm:prSet presAssocID="{AFFB5E02-1C4E-432F-A358-EA3FEA28AE53}" presName="arrowDiagram" presStyleCnt="0">
        <dgm:presLayoutVars>
          <dgm:chMax val="5"/>
          <dgm:dir/>
          <dgm:resizeHandles val="exact"/>
        </dgm:presLayoutVars>
      </dgm:prSet>
      <dgm:spPr/>
    </dgm:pt>
    <dgm:pt modelId="{0C4F9A3B-D796-4248-869A-5934B71CD145}" type="pres">
      <dgm:prSet presAssocID="{AFFB5E02-1C4E-432F-A358-EA3FEA28AE53}" presName="arrow" presStyleLbl="bgShp" presStyleIdx="0" presStyleCnt="1"/>
      <dgm:spPr/>
    </dgm:pt>
    <dgm:pt modelId="{37785259-1954-4BC8-8999-6728F28CC774}" type="pres">
      <dgm:prSet presAssocID="{AFFB5E02-1C4E-432F-A358-EA3FEA28AE53}" presName="arrowDiagram4" presStyleCnt="0"/>
      <dgm:spPr/>
    </dgm:pt>
    <dgm:pt modelId="{3E760E76-A554-4993-AC7A-B90C9B5D113C}" type="pres">
      <dgm:prSet presAssocID="{BCF70D77-6496-4907-8564-EED352D2E4C9}" presName="bullet4a" presStyleLbl="node1" presStyleIdx="0" presStyleCnt="4"/>
      <dgm:spPr/>
    </dgm:pt>
    <dgm:pt modelId="{A052A617-4232-4905-9644-EC8617DF7B74}" type="pres">
      <dgm:prSet presAssocID="{BCF70D77-6496-4907-8564-EED352D2E4C9}" presName="textBox4a" presStyleLbl="revTx" presStyleIdx="0" presStyleCnt="4" custScaleX="143885" custLinFactNeighborX="11658" custLinFactNeighborY="90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25C33E-5488-410D-84C8-7D74EB79403D}" type="pres">
      <dgm:prSet presAssocID="{3C45E696-1BB6-4ADE-A5F3-B042D3180FCD}" presName="bullet4b" presStyleLbl="node1" presStyleIdx="1" presStyleCnt="4"/>
      <dgm:spPr/>
    </dgm:pt>
    <dgm:pt modelId="{4CC4C656-D7B6-49CD-B882-8BC2D271A9F2}" type="pres">
      <dgm:prSet presAssocID="{3C45E696-1BB6-4ADE-A5F3-B042D3180FCD}" presName="textBox4b" presStyleLbl="revTx" presStyleIdx="1" presStyleCnt="4" custScaleX="143885" custLinFactNeighborX="7578" custLinFactNeighborY="103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AEE9BF-A51F-4BE5-BCC0-B03E1558E45D}" type="pres">
      <dgm:prSet presAssocID="{648389A5-F016-4C67-8CEA-6EE4DDF43E51}" presName="bullet4c" presStyleLbl="node1" presStyleIdx="2" presStyleCnt="4"/>
      <dgm:spPr/>
    </dgm:pt>
    <dgm:pt modelId="{ECBD7A9C-4B95-411A-87D7-6B44B9BF826A}" type="pres">
      <dgm:prSet presAssocID="{648389A5-F016-4C67-8CEA-6EE4DDF43E51}" presName="textBox4c" presStyleLbl="revTx" presStyleIdx="2" presStyleCnt="4" custScaleX="143885" custLinFactNeighborX="6959" custLinFactNeighborY="106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1F7F1C-AA5B-435E-A11F-8750C01AE4FF}" type="pres">
      <dgm:prSet presAssocID="{50830127-9A48-4871-928D-C17F51EB54B0}" presName="bullet4d" presStyleLbl="node1" presStyleIdx="3" presStyleCnt="4"/>
      <dgm:spPr/>
    </dgm:pt>
    <dgm:pt modelId="{8D1767EC-502E-40CF-B354-AFD354825332}" type="pres">
      <dgm:prSet presAssocID="{50830127-9A48-4871-928D-C17F51EB54B0}" presName="textBox4d" presStyleLbl="revTx" presStyleIdx="3" presStyleCnt="4" custScaleX="143885" custLinFactNeighborX="-52647" custLinFactNeighborY="-3933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166AEC3-B0E2-4359-B46E-6552A00A225D}" type="presOf" srcId="{3C45E696-1BB6-4ADE-A5F3-B042D3180FCD}" destId="{4CC4C656-D7B6-49CD-B882-8BC2D271A9F2}" srcOrd="0" destOrd="0" presId="urn:microsoft.com/office/officeart/2005/8/layout/arrow2"/>
    <dgm:cxn modelId="{10F9EE53-49BA-4F27-B95B-79F5A365CB9C}" type="presOf" srcId="{50830127-9A48-4871-928D-C17F51EB54B0}" destId="{8D1767EC-502E-40CF-B354-AFD354825332}" srcOrd="0" destOrd="0" presId="urn:microsoft.com/office/officeart/2005/8/layout/arrow2"/>
    <dgm:cxn modelId="{01970747-373D-4922-96E6-5CFEBFCBC87F}" type="presOf" srcId="{AFFB5E02-1C4E-432F-A358-EA3FEA28AE53}" destId="{6BE04B3E-87BF-402F-B474-2EA883868B72}" srcOrd="0" destOrd="0" presId="urn:microsoft.com/office/officeart/2005/8/layout/arrow2"/>
    <dgm:cxn modelId="{DC7A8FC5-B525-4B3B-9193-501AD6DAB3D5}" srcId="{AFFB5E02-1C4E-432F-A358-EA3FEA28AE53}" destId="{648389A5-F016-4C67-8CEA-6EE4DDF43E51}" srcOrd="2" destOrd="0" parTransId="{220CB56F-C09F-4EFE-94F9-5EF080485656}" sibTransId="{4982FDD4-4C0F-4737-8694-D14FAD20078B}"/>
    <dgm:cxn modelId="{31A63518-4259-409F-A402-54C70F082753}" srcId="{AFFB5E02-1C4E-432F-A358-EA3FEA28AE53}" destId="{50830127-9A48-4871-928D-C17F51EB54B0}" srcOrd="3" destOrd="0" parTransId="{4B64C4C5-4C0B-4DA7-B07D-D98469CE3F02}" sibTransId="{3879DAE1-0CD5-4892-B6A9-1893176DF9D4}"/>
    <dgm:cxn modelId="{933B0926-35FC-4C73-AF6D-7D090F320F67}" type="presOf" srcId="{648389A5-F016-4C67-8CEA-6EE4DDF43E51}" destId="{ECBD7A9C-4B95-411A-87D7-6B44B9BF826A}" srcOrd="0" destOrd="0" presId="urn:microsoft.com/office/officeart/2005/8/layout/arrow2"/>
    <dgm:cxn modelId="{9A3C84FE-A024-49DC-8637-27F06C33B711}" srcId="{AFFB5E02-1C4E-432F-A358-EA3FEA28AE53}" destId="{3C45E696-1BB6-4ADE-A5F3-B042D3180FCD}" srcOrd="1" destOrd="0" parTransId="{0FA63B79-A4DB-46A4-85E7-555AF5757FB9}" sibTransId="{D72F9F56-1BE2-4BBF-B65E-9E569618D4D6}"/>
    <dgm:cxn modelId="{ED0EF630-D9CA-477B-AB0E-1D985ECC5854}" srcId="{AFFB5E02-1C4E-432F-A358-EA3FEA28AE53}" destId="{BCF70D77-6496-4907-8564-EED352D2E4C9}" srcOrd="0" destOrd="0" parTransId="{2E751B6B-8FDF-490D-A8C7-1DBE1B1D2766}" sibTransId="{DA91B76F-BF4D-44EE-9C02-E0EC4141E7E8}"/>
    <dgm:cxn modelId="{1F930CC5-8A7D-4706-BF9D-6491CD45D369}" type="presOf" srcId="{BCF70D77-6496-4907-8564-EED352D2E4C9}" destId="{A052A617-4232-4905-9644-EC8617DF7B74}" srcOrd="0" destOrd="0" presId="urn:microsoft.com/office/officeart/2005/8/layout/arrow2"/>
    <dgm:cxn modelId="{A6761D37-F5FD-4207-BDB5-523FC75E4998}" type="presParOf" srcId="{6BE04B3E-87BF-402F-B474-2EA883868B72}" destId="{0C4F9A3B-D796-4248-869A-5934B71CD145}" srcOrd="0" destOrd="0" presId="urn:microsoft.com/office/officeart/2005/8/layout/arrow2"/>
    <dgm:cxn modelId="{45FDAFDB-E5F5-4CEF-AECA-989B1F7BCAFF}" type="presParOf" srcId="{6BE04B3E-87BF-402F-B474-2EA883868B72}" destId="{37785259-1954-4BC8-8999-6728F28CC774}" srcOrd="1" destOrd="0" presId="urn:microsoft.com/office/officeart/2005/8/layout/arrow2"/>
    <dgm:cxn modelId="{B50CA9A5-6F08-4E5B-8EFC-092216617977}" type="presParOf" srcId="{37785259-1954-4BC8-8999-6728F28CC774}" destId="{3E760E76-A554-4993-AC7A-B90C9B5D113C}" srcOrd="0" destOrd="0" presId="urn:microsoft.com/office/officeart/2005/8/layout/arrow2"/>
    <dgm:cxn modelId="{E3ED2588-3D6F-4191-84B4-72AA91B257C3}" type="presParOf" srcId="{37785259-1954-4BC8-8999-6728F28CC774}" destId="{A052A617-4232-4905-9644-EC8617DF7B74}" srcOrd="1" destOrd="0" presId="urn:microsoft.com/office/officeart/2005/8/layout/arrow2"/>
    <dgm:cxn modelId="{2E45F24A-1BD4-4731-94CD-1E6C7DB3949C}" type="presParOf" srcId="{37785259-1954-4BC8-8999-6728F28CC774}" destId="{B025C33E-5488-410D-84C8-7D74EB79403D}" srcOrd="2" destOrd="0" presId="urn:microsoft.com/office/officeart/2005/8/layout/arrow2"/>
    <dgm:cxn modelId="{CAB76249-EF81-4634-9E74-1E42D7E50799}" type="presParOf" srcId="{37785259-1954-4BC8-8999-6728F28CC774}" destId="{4CC4C656-D7B6-49CD-B882-8BC2D271A9F2}" srcOrd="3" destOrd="0" presId="urn:microsoft.com/office/officeart/2005/8/layout/arrow2"/>
    <dgm:cxn modelId="{A2BD9CB0-E158-470B-A51E-57CB1AA65509}" type="presParOf" srcId="{37785259-1954-4BC8-8999-6728F28CC774}" destId="{D1AEE9BF-A51F-4BE5-BCC0-B03E1558E45D}" srcOrd="4" destOrd="0" presId="urn:microsoft.com/office/officeart/2005/8/layout/arrow2"/>
    <dgm:cxn modelId="{338F40DF-02C9-40F7-A0F5-2FC5D05774D8}" type="presParOf" srcId="{37785259-1954-4BC8-8999-6728F28CC774}" destId="{ECBD7A9C-4B95-411A-87D7-6B44B9BF826A}" srcOrd="5" destOrd="0" presId="urn:microsoft.com/office/officeart/2005/8/layout/arrow2"/>
    <dgm:cxn modelId="{2769BDCB-3B1E-4C56-81CF-C94C39CE7B32}" type="presParOf" srcId="{37785259-1954-4BC8-8999-6728F28CC774}" destId="{701F7F1C-AA5B-435E-A11F-8750C01AE4FF}" srcOrd="6" destOrd="0" presId="urn:microsoft.com/office/officeart/2005/8/layout/arrow2"/>
    <dgm:cxn modelId="{7731B2B1-34A8-4987-83EB-C74B727E4711}" type="presParOf" srcId="{37785259-1954-4BC8-8999-6728F28CC774}" destId="{8D1767EC-502E-40CF-B354-AFD354825332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AF99B4-833F-4946-8567-1B6609A2DCC1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F2DA471-2E7C-431F-86C1-B239562DD610}">
      <dgm:prSet phldrT="[文字]"/>
      <dgm:spPr/>
      <dgm:t>
        <a:bodyPr/>
        <a:lstStyle/>
        <a:p>
          <a:r>
            <a:rPr lang="zh-TW" altLang="en-US" dirty="0"/>
            <a:t>親子共讀</a:t>
          </a:r>
        </a:p>
      </dgm:t>
    </dgm:pt>
    <dgm:pt modelId="{9AF4C2EE-B43C-4097-AFFD-676A9F446097}" type="parTrans" cxnId="{BD6DF789-4A0B-4F48-9C4F-D953BB0568FD}">
      <dgm:prSet/>
      <dgm:spPr/>
      <dgm:t>
        <a:bodyPr/>
        <a:lstStyle/>
        <a:p>
          <a:endParaRPr lang="zh-TW" altLang="en-US"/>
        </a:p>
      </dgm:t>
    </dgm:pt>
    <dgm:pt modelId="{EDB8AAD1-DC30-4AEF-A9FF-7D9EF199362B}" type="sibTrans" cxnId="{BD6DF789-4A0B-4F48-9C4F-D953BB0568FD}">
      <dgm:prSet/>
      <dgm:spPr/>
      <dgm:t>
        <a:bodyPr/>
        <a:lstStyle/>
        <a:p>
          <a:endParaRPr lang="zh-TW" altLang="en-US"/>
        </a:p>
      </dgm:t>
    </dgm:pt>
    <dgm:pt modelId="{B4CC05CC-1D4B-4B19-997E-A3B2FC9AB5D5}">
      <dgm:prSet phldrT="[文字]"/>
      <dgm:spPr/>
      <dgm:t>
        <a:bodyPr/>
        <a:lstStyle/>
        <a:p>
          <a:endParaRPr lang="zh-TW" altLang="en-US"/>
        </a:p>
      </dgm:t>
    </dgm:pt>
    <dgm:pt modelId="{DDE8181D-A663-424E-B394-8A7218A7CB7C}" type="parTrans" cxnId="{704C5E1C-E899-45B3-9010-199BDD2893CD}">
      <dgm:prSet/>
      <dgm:spPr/>
      <dgm:t>
        <a:bodyPr/>
        <a:lstStyle/>
        <a:p>
          <a:endParaRPr lang="zh-TW" altLang="en-US"/>
        </a:p>
      </dgm:t>
    </dgm:pt>
    <dgm:pt modelId="{B3BF826D-260E-4C14-9DD3-BDB5E8A6C90D}" type="sibTrans" cxnId="{704C5E1C-E899-45B3-9010-199BDD2893CD}">
      <dgm:prSet/>
      <dgm:spPr/>
      <dgm:t>
        <a:bodyPr/>
        <a:lstStyle/>
        <a:p>
          <a:endParaRPr lang="zh-TW" altLang="en-US"/>
        </a:p>
      </dgm:t>
    </dgm:pt>
    <dgm:pt modelId="{6B690A11-721E-4296-A4B7-507E73C47456}">
      <dgm:prSet phldrT="[文字]"/>
      <dgm:spPr/>
      <dgm:t>
        <a:bodyPr/>
        <a:lstStyle/>
        <a:p>
          <a:endParaRPr lang="zh-TW" altLang="en-US"/>
        </a:p>
      </dgm:t>
    </dgm:pt>
    <dgm:pt modelId="{0B3C3BCD-F46F-48DE-8CBD-F97E983F9720}" type="parTrans" cxnId="{CD7C430C-4027-4DDA-A6D8-85248AE6C01F}">
      <dgm:prSet/>
      <dgm:spPr/>
      <dgm:t>
        <a:bodyPr/>
        <a:lstStyle/>
        <a:p>
          <a:endParaRPr lang="zh-TW" altLang="en-US"/>
        </a:p>
      </dgm:t>
    </dgm:pt>
    <dgm:pt modelId="{3BA2E019-A3D2-4BD3-91B6-333C05CF85FD}" type="sibTrans" cxnId="{CD7C430C-4027-4DDA-A6D8-85248AE6C01F}">
      <dgm:prSet/>
      <dgm:spPr/>
      <dgm:t>
        <a:bodyPr/>
        <a:lstStyle/>
        <a:p>
          <a:endParaRPr lang="zh-TW" altLang="en-US"/>
        </a:p>
      </dgm:t>
    </dgm:pt>
    <dgm:pt modelId="{6DB7D89A-B55B-40CC-8B35-5013CC569C1D}">
      <dgm:prSet phldrT="[文字]"/>
      <dgm:spPr/>
      <dgm:t>
        <a:bodyPr/>
        <a:lstStyle/>
        <a:p>
          <a:endParaRPr lang="zh-TW" altLang="en-US"/>
        </a:p>
      </dgm:t>
    </dgm:pt>
    <dgm:pt modelId="{3B397519-8232-4C82-A109-497E12724167}" type="parTrans" cxnId="{B1483693-C982-4FDC-A8A1-0EBF847053DD}">
      <dgm:prSet/>
      <dgm:spPr/>
      <dgm:t>
        <a:bodyPr/>
        <a:lstStyle/>
        <a:p>
          <a:endParaRPr lang="zh-TW" altLang="en-US"/>
        </a:p>
      </dgm:t>
    </dgm:pt>
    <dgm:pt modelId="{D970EE1C-853E-4A38-AB53-6DCA604CDCD2}" type="sibTrans" cxnId="{B1483693-C982-4FDC-A8A1-0EBF847053DD}">
      <dgm:prSet/>
      <dgm:spPr/>
      <dgm:t>
        <a:bodyPr/>
        <a:lstStyle/>
        <a:p>
          <a:endParaRPr lang="zh-TW" altLang="en-US"/>
        </a:p>
      </dgm:t>
    </dgm:pt>
    <dgm:pt modelId="{8878B306-2EF7-4CE9-92D5-D02E4F3E4742}" type="pres">
      <dgm:prSet presAssocID="{F6AF99B4-833F-4946-8567-1B6609A2DC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8DE1BCF-9FB6-4314-878A-34D4703DC21E}" type="pres">
      <dgm:prSet presAssocID="{F6AF99B4-833F-4946-8567-1B6609A2DCC1}" presName="matrix" presStyleCnt="0"/>
      <dgm:spPr/>
    </dgm:pt>
    <dgm:pt modelId="{09C8B0ED-DEED-4501-AF6E-16FAE8F10E64}" type="pres">
      <dgm:prSet presAssocID="{F6AF99B4-833F-4946-8567-1B6609A2DCC1}" presName="tile1" presStyleLbl="node1" presStyleIdx="0" presStyleCnt="4"/>
      <dgm:spPr/>
    </dgm:pt>
    <dgm:pt modelId="{0D4B4065-6D21-422C-A9CA-A65D5364DDDC}" type="pres">
      <dgm:prSet presAssocID="{F6AF99B4-833F-4946-8567-1B6609A2DC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E390B10-03C2-4DA0-B131-9D521FD3A524}" type="pres">
      <dgm:prSet presAssocID="{F6AF99B4-833F-4946-8567-1B6609A2DCC1}" presName="tile2" presStyleLbl="node1" presStyleIdx="1" presStyleCnt="4"/>
      <dgm:spPr/>
    </dgm:pt>
    <dgm:pt modelId="{1639606A-61BE-4381-9B8B-582BE9E663FB}" type="pres">
      <dgm:prSet presAssocID="{F6AF99B4-833F-4946-8567-1B6609A2DC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FC550F6-D55F-4A77-B353-956D5352E92E}" type="pres">
      <dgm:prSet presAssocID="{F6AF99B4-833F-4946-8567-1B6609A2DCC1}" presName="tile3" presStyleLbl="node1" presStyleIdx="2" presStyleCnt="4"/>
      <dgm:spPr/>
    </dgm:pt>
    <dgm:pt modelId="{781B38C9-6FD5-4092-B435-F408AC352930}" type="pres">
      <dgm:prSet presAssocID="{F6AF99B4-833F-4946-8567-1B6609A2DC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E4D9B54-451A-497B-A540-180CD5EF3A12}" type="pres">
      <dgm:prSet presAssocID="{F6AF99B4-833F-4946-8567-1B6609A2DCC1}" presName="tile4" presStyleLbl="node1" presStyleIdx="3" presStyleCnt="4"/>
      <dgm:spPr/>
    </dgm:pt>
    <dgm:pt modelId="{4433B7B3-0A04-4D5D-8997-98E13F207C4F}" type="pres">
      <dgm:prSet presAssocID="{F6AF99B4-833F-4946-8567-1B6609A2DC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F0C093C-568E-473B-A64C-24F001A6F056}" type="pres">
      <dgm:prSet presAssocID="{F6AF99B4-833F-4946-8567-1B6609A2DC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E9F469B-DF12-436F-9B95-EC5D6CA92A8F}" type="presOf" srcId="{2F2DA471-2E7C-431F-86C1-B239562DD610}" destId="{7F0C093C-568E-473B-A64C-24F001A6F056}" srcOrd="0" destOrd="0" presId="urn:microsoft.com/office/officeart/2005/8/layout/matrix1"/>
    <dgm:cxn modelId="{CD7C430C-4027-4DDA-A6D8-85248AE6C01F}" srcId="{F6AF99B4-833F-4946-8567-1B6609A2DCC1}" destId="{6B690A11-721E-4296-A4B7-507E73C47456}" srcOrd="2" destOrd="0" parTransId="{0B3C3BCD-F46F-48DE-8CBD-F97E983F9720}" sibTransId="{3BA2E019-A3D2-4BD3-91B6-333C05CF85FD}"/>
    <dgm:cxn modelId="{BD6DF789-4A0B-4F48-9C4F-D953BB0568FD}" srcId="{F6AF99B4-833F-4946-8567-1B6609A2DCC1}" destId="{2F2DA471-2E7C-431F-86C1-B239562DD610}" srcOrd="0" destOrd="0" parTransId="{9AF4C2EE-B43C-4097-AFFD-676A9F446097}" sibTransId="{EDB8AAD1-DC30-4AEF-A9FF-7D9EF199362B}"/>
    <dgm:cxn modelId="{704C5E1C-E899-45B3-9010-199BDD2893CD}" srcId="{F6AF99B4-833F-4946-8567-1B6609A2DCC1}" destId="{B4CC05CC-1D4B-4B19-997E-A3B2FC9AB5D5}" srcOrd="1" destOrd="0" parTransId="{DDE8181D-A663-424E-B394-8A7218A7CB7C}" sibTransId="{B3BF826D-260E-4C14-9DD3-BDB5E8A6C90D}"/>
    <dgm:cxn modelId="{B1483693-C982-4FDC-A8A1-0EBF847053DD}" srcId="{F6AF99B4-833F-4946-8567-1B6609A2DCC1}" destId="{6DB7D89A-B55B-40CC-8B35-5013CC569C1D}" srcOrd="3" destOrd="0" parTransId="{3B397519-8232-4C82-A109-497E12724167}" sibTransId="{D970EE1C-853E-4A38-AB53-6DCA604CDCD2}"/>
    <dgm:cxn modelId="{D78FD098-5406-4B2C-A5F0-D1BAEED93A65}" type="presOf" srcId="{F6AF99B4-833F-4946-8567-1B6609A2DCC1}" destId="{8878B306-2EF7-4CE9-92D5-D02E4F3E4742}" srcOrd="0" destOrd="0" presId="urn:microsoft.com/office/officeart/2005/8/layout/matrix1"/>
    <dgm:cxn modelId="{238C58DE-25C4-470B-90D0-F620808169B1}" type="presParOf" srcId="{8878B306-2EF7-4CE9-92D5-D02E4F3E4742}" destId="{28DE1BCF-9FB6-4314-878A-34D4703DC21E}" srcOrd="0" destOrd="0" presId="urn:microsoft.com/office/officeart/2005/8/layout/matrix1"/>
    <dgm:cxn modelId="{38BF5137-CEFE-4BC6-A986-9012BDAE77EB}" type="presParOf" srcId="{28DE1BCF-9FB6-4314-878A-34D4703DC21E}" destId="{09C8B0ED-DEED-4501-AF6E-16FAE8F10E64}" srcOrd="0" destOrd="0" presId="urn:microsoft.com/office/officeart/2005/8/layout/matrix1"/>
    <dgm:cxn modelId="{ABC80730-04FF-4448-825E-3467D890B4B1}" type="presParOf" srcId="{28DE1BCF-9FB6-4314-878A-34D4703DC21E}" destId="{0D4B4065-6D21-422C-A9CA-A65D5364DDDC}" srcOrd="1" destOrd="0" presId="urn:microsoft.com/office/officeart/2005/8/layout/matrix1"/>
    <dgm:cxn modelId="{3AFFE5FF-619B-4758-AB50-079C7B92C190}" type="presParOf" srcId="{28DE1BCF-9FB6-4314-878A-34D4703DC21E}" destId="{FE390B10-03C2-4DA0-B131-9D521FD3A524}" srcOrd="2" destOrd="0" presId="urn:microsoft.com/office/officeart/2005/8/layout/matrix1"/>
    <dgm:cxn modelId="{D5D247DF-540B-45F7-9DEA-ABB9FC84C63E}" type="presParOf" srcId="{28DE1BCF-9FB6-4314-878A-34D4703DC21E}" destId="{1639606A-61BE-4381-9B8B-582BE9E663FB}" srcOrd="3" destOrd="0" presId="urn:microsoft.com/office/officeart/2005/8/layout/matrix1"/>
    <dgm:cxn modelId="{41132DF7-E0CF-4DB5-BB46-9E0895CB405F}" type="presParOf" srcId="{28DE1BCF-9FB6-4314-878A-34D4703DC21E}" destId="{EFC550F6-D55F-4A77-B353-956D5352E92E}" srcOrd="4" destOrd="0" presId="urn:microsoft.com/office/officeart/2005/8/layout/matrix1"/>
    <dgm:cxn modelId="{79CBA674-B980-4F96-9125-3F5609F94A28}" type="presParOf" srcId="{28DE1BCF-9FB6-4314-878A-34D4703DC21E}" destId="{781B38C9-6FD5-4092-B435-F408AC352930}" srcOrd="5" destOrd="0" presId="urn:microsoft.com/office/officeart/2005/8/layout/matrix1"/>
    <dgm:cxn modelId="{E30975DD-5A55-410F-A947-206C3AFA3BF3}" type="presParOf" srcId="{28DE1BCF-9FB6-4314-878A-34D4703DC21E}" destId="{1E4D9B54-451A-497B-A540-180CD5EF3A12}" srcOrd="6" destOrd="0" presId="urn:microsoft.com/office/officeart/2005/8/layout/matrix1"/>
    <dgm:cxn modelId="{72032640-D6E9-4619-BA35-32198BA6ADE6}" type="presParOf" srcId="{28DE1BCF-9FB6-4314-878A-34D4703DC21E}" destId="{4433B7B3-0A04-4D5D-8997-98E13F207C4F}" srcOrd="7" destOrd="0" presId="urn:microsoft.com/office/officeart/2005/8/layout/matrix1"/>
    <dgm:cxn modelId="{9D65E093-0AB9-4C72-ABB7-615C1096ACF8}" type="presParOf" srcId="{8878B306-2EF7-4CE9-92D5-D02E4F3E4742}" destId="{7F0C093C-568E-473B-A64C-24F001A6F05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14741-D47F-442E-BD67-F8B12D989A2E}">
      <dsp:nvSpPr>
        <dsp:cNvPr id="0" name=""/>
        <dsp:cNvSpPr/>
      </dsp:nvSpPr>
      <dsp:spPr>
        <a:xfrm>
          <a:off x="-5845706" y="-894649"/>
          <a:ext cx="6959353" cy="6959353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6B6E7-7F32-4924-9A6F-50D85BA7C066}">
      <dsp:nvSpPr>
        <dsp:cNvPr id="0" name=""/>
        <dsp:cNvSpPr/>
      </dsp:nvSpPr>
      <dsp:spPr>
        <a:xfrm>
          <a:off x="582907" y="397473"/>
          <a:ext cx="5069136" cy="795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13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chemeClr val="bg1"/>
              </a:solidFill>
            </a:rPr>
            <a:t>培養生活自理能力</a:t>
          </a:r>
        </a:p>
      </dsp:txBody>
      <dsp:txXfrm>
        <a:off x="582907" y="397473"/>
        <a:ext cx="5069136" cy="795361"/>
      </dsp:txXfrm>
    </dsp:sp>
    <dsp:sp modelId="{5F65BDE5-4A0A-4810-B97D-534EB919B4CE}">
      <dsp:nvSpPr>
        <dsp:cNvPr id="0" name=""/>
        <dsp:cNvSpPr/>
      </dsp:nvSpPr>
      <dsp:spPr>
        <a:xfrm>
          <a:off x="85806" y="298053"/>
          <a:ext cx="994201" cy="994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ACD18-F5B7-41E9-A70E-52830C2DF2AC}">
      <dsp:nvSpPr>
        <dsp:cNvPr id="0" name=""/>
        <dsp:cNvSpPr/>
      </dsp:nvSpPr>
      <dsp:spPr>
        <a:xfrm>
          <a:off x="1038906" y="1590722"/>
          <a:ext cx="4613137" cy="795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13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chemeClr val="bg1"/>
              </a:solidFill>
            </a:rPr>
            <a:t>累積寶貴親子時間</a:t>
          </a:r>
        </a:p>
      </dsp:txBody>
      <dsp:txXfrm>
        <a:off x="1038906" y="1590722"/>
        <a:ext cx="4613137" cy="795361"/>
      </dsp:txXfrm>
    </dsp:sp>
    <dsp:sp modelId="{6EF2E3EA-5FF3-4BC4-92C7-94AFFB589608}">
      <dsp:nvSpPr>
        <dsp:cNvPr id="0" name=""/>
        <dsp:cNvSpPr/>
      </dsp:nvSpPr>
      <dsp:spPr>
        <a:xfrm>
          <a:off x="541805" y="1491302"/>
          <a:ext cx="994201" cy="994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BF3F8-D85F-4F41-A093-3B3411F9202C}">
      <dsp:nvSpPr>
        <dsp:cNvPr id="0" name=""/>
        <dsp:cNvSpPr/>
      </dsp:nvSpPr>
      <dsp:spPr>
        <a:xfrm>
          <a:off x="1038906" y="2783971"/>
          <a:ext cx="4613137" cy="795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13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chemeClr val="bg1"/>
              </a:solidFill>
            </a:rPr>
            <a:t>探索知識素養學習</a:t>
          </a:r>
        </a:p>
      </dsp:txBody>
      <dsp:txXfrm>
        <a:off x="1038906" y="2783971"/>
        <a:ext cx="4613137" cy="795361"/>
      </dsp:txXfrm>
    </dsp:sp>
    <dsp:sp modelId="{D81E38A2-B2F4-42DE-B06A-E3562B07FE3B}">
      <dsp:nvSpPr>
        <dsp:cNvPr id="0" name=""/>
        <dsp:cNvSpPr/>
      </dsp:nvSpPr>
      <dsp:spPr>
        <a:xfrm>
          <a:off x="541805" y="2684551"/>
          <a:ext cx="994201" cy="994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25046-D2E0-4DC5-8064-4D3BB4D3A7D1}">
      <dsp:nvSpPr>
        <dsp:cNvPr id="0" name=""/>
        <dsp:cNvSpPr/>
      </dsp:nvSpPr>
      <dsp:spPr>
        <a:xfrm>
          <a:off x="582907" y="3977219"/>
          <a:ext cx="5069136" cy="795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13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chemeClr val="bg1"/>
              </a:solidFill>
            </a:rPr>
            <a:t>小一老師給夥伴的話</a:t>
          </a:r>
        </a:p>
      </dsp:txBody>
      <dsp:txXfrm>
        <a:off x="582907" y="3977219"/>
        <a:ext cx="5069136" cy="795361"/>
      </dsp:txXfrm>
    </dsp:sp>
    <dsp:sp modelId="{14BD791D-3A5B-43D4-8F91-AFA22FAE8E27}">
      <dsp:nvSpPr>
        <dsp:cNvPr id="0" name=""/>
        <dsp:cNvSpPr/>
      </dsp:nvSpPr>
      <dsp:spPr>
        <a:xfrm>
          <a:off x="85806" y="3877799"/>
          <a:ext cx="994201" cy="994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2AB22-2E6D-47D5-8BE9-F8987555337B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50F76-7840-4AC3-9D27-E46CDCB0C106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/>
            <a:t>食</a:t>
          </a:r>
        </a:p>
      </dsp:txBody>
      <dsp:txXfrm>
        <a:off x="1479451" y="463451"/>
        <a:ext cx="1430218" cy="1430218"/>
      </dsp:txXfrm>
    </dsp:sp>
    <dsp:sp modelId="{C39C410A-D20E-4D61-A33D-73755F0A2BD7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/>
            <a:t>住</a:t>
          </a:r>
        </a:p>
      </dsp:txBody>
      <dsp:txXfrm>
        <a:off x="3186331" y="463451"/>
        <a:ext cx="1430218" cy="1430218"/>
      </dsp:txXfrm>
    </dsp:sp>
    <dsp:sp modelId="{0AF370E9-AE32-4BC4-889F-05164129B946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/>
            <a:t>樂</a:t>
          </a:r>
        </a:p>
      </dsp:txBody>
      <dsp:txXfrm>
        <a:off x="1479451" y="2170331"/>
        <a:ext cx="1430218" cy="1430218"/>
      </dsp:txXfrm>
    </dsp:sp>
    <dsp:sp modelId="{02EB2349-1F6A-44B2-981F-9C88A007E84E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/>
            <a:t>衣</a:t>
          </a:r>
        </a:p>
      </dsp:txBody>
      <dsp:txXfrm>
        <a:off x="3186331" y="2170331"/>
        <a:ext cx="1430218" cy="1430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F9A3B-D796-4248-869A-5934B71CD145}">
      <dsp:nvSpPr>
        <dsp:cNvPr id="0" name=""/>
        <dsp:cNvSpPr/>
      </dsp:nvSpPr>
      <dsp:spPr>
        <a:xfrm>
          <a:off x="0" y="252499"/>
          <a:ext cx="2942705" cy="183919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60E76-A554-4993-AC7A-B90C9B5D113C}">
      <dsp:nvSpPr>
        <dsp:cNvPr id="0" name=""/>
        <dsp:cNvSpPr/>
      </dsp:nvSpPr>
      <dsp:spPr>
        <a:xfrm>
          <a:off x="289856" y="1620121"/>
          <a:ext cx="67682" cy="67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2A617-4232-4905-9644-EC8617DF7B74}">
      <dsp:nvSpPr>
        <dsp:cNvPr id="0" name=""/>
        <dsp:cNvSpPr/>
      </dsp:nvSpPr>
      <dsp:spPr>
        <a:xfrm>
          <a:off x="271945" y="1693791"/>
          <a:ext cx="724032" cy="437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6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>
              <a:solidFill>
                <a:schemeClr val="bg1"/>
              </a:solidFill>
            </a:rPr>
            <a:t>照顧者</a:t>
          </a:r>
        </a:p>
      </dsp:txBody>
      <dsp:txXfrm>
        <a:off x="271945" y="1693791"/>
        <a:ext cx="724032" cy="437727"/>
      </dsp:txXfrm>
    </dsp:sp>
    <dsp:sp modelId="{B025C33E-5488-410D-84C8-7D74EB79403D}">
      <dsp:nvSpPr>
        <dsp:cNvPr id="0" name=""/>
        <dsp:cNvSpPr/>
      </dsp:nvSpPr>
      <dsp:spPr>
        <a:xfrm>
          <a:off x="768046" y="1192325"/>
          <a:ext cx="117708" cy="117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4C656-D7B6-49CD-B882-8BC2D271A9F2}">
      <dsp:nvSpPr>
        <dsp:cNvPr id="0" name=""/>
        <dsp:cNvSpPr/>
      </dsp:nvSpPr>
      <dsp:spPr>
        <a:xfrm>
          <a:off x="738132" y="1338374"/>
          <a:ext cx="889163" cy="84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7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>
              <a:solidFill>
                <a:schemeClr val="bg1"/>
              </a:solidFill>
            </a:rPr>
            <a:t>陪伴者</a:t>
          </a:r>
        </a:p>
      </dsp:txBody>
      <dsp:txXfrm>
        <a:off x="738132" y="1338374"/>
        <a:ext cx="889163" cy="840510"/>
      </dsp:txXfrm>
    </dsp:sp>
    <dsp:sp modelId="{D1AEE9BF-A51F-4BE5-BCC0-B03E1558E45D}">
      <dsp:nvSpPr>
        <dsp:cNvPr id="0" name=""/>
        <dsp:cNvSpPr/>
      </dsp:nvSpPr>
      <dsp:spPr>
        <a:xfrm>
          <a:off x="1378657" y="877088"/>
          <a:ext cx="155963" cy="155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D7A9C-4B95-411A-87D7-6B44B9BF826A}">
      <dsp:nvSpPr>
        <dsp:cNvPr id="0" name=""/>
        <dsp:cNvSpPr/>
      </dsp:nvSpPr>
      <dsp:spPr>
        <a:xfrm>
          <a:off x="1364045" y="1076461"/>
          <a:ext cx="889163" cy="1136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4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>
              <a:solidFill>
                <a:schemeClr val="bg1"/>
              </a:solidFill>
            </a:rPr>
            <a:t>支援者</a:t>
          </a:r>
        </a:p>
      </dsp:txBody>
      <dsp:txXfrm>
        <a:off x="1364045" y="1076461"/>
        <a:ext cx="889163" cy="1136619"/>
      </dsp:txXfrm>
    </dsp:sp>
    <dsp:sp modelId="{701F7F1C-AA5B-435E-A11F-8750C01AE4FF}">
      <dsp:nvSpPr>
        <dsp:cNvPr id="0" name=""/>
        <dsp:cNvSpPr/>
      </dsp:nvSpPr>
      <dsp:spPr>
        <a:xfrm>
          <a:off x="2043708" y="668524"/>
          <a:ext cx="208932" cy="208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1767EC-502E-40CF-B354-AFD354825332}">
      <dsp:nvSpPr>
        <dsp:cNvPr id="0" name=""/>
        <dsp:cNvSpPr/>
      </dsp:nvSpPr>
      <dsp:spPr>
        <a:xfrm>
          <a:off x="1687235" y="254226"/>
          <a:ext cx="889163" cy="131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70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>
              <a:solidFill>
                <a:schemeClr val="bg1"/>
              </a:solidFill>
            </a:rPr>
            <a:t>傾聽者</a:t>
          </a:r>
        </a:p>
      </dsp:txBody>
      <dsp:txXfrm>
        <a:off x="1687235" y="254226"/>
        <a:ext cx="889163" cy="1318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8B0ED-DEED-4501-AF6E-16FAE8F10E64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390B10-03C2-4DA0-B131-9D521FD3A524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FC550F6-D55F-4A77-B353-956D5352E92E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4D9B54-451A-497B-A540-180CD5EF3A12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0C093C-568E-473B-A64C-24F001A6F056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親子共讀</a:t>
          </a:r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4" y="630939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3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5625" spc="45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5" y="5979199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125" b="1" i="0" cap="all" spc="225" baseline="0">
                <a:solidFill>
                  <a:schemeClr val="tx2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3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5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107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36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9742" y="382386"/>
            <a:ext cx="1119099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382388"/>
            <a:ext cx="6294439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4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83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8" y="1073891"/>
            <a:ext cx="6140303" cy="4064627"/>
          </a:xfrm>
        </p:spPr>
        <p:txBody>
          <a:bodyPr anchor="b">
            <a:normAutofit/>
          </a:bodyPr>
          <a:lstStyle>
            <a:lvl1pPr>
              <a:defRPr sz="4725" spc="4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4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125" b="1" i="0" cap="all" spc="225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1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6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2110979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84622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60045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7" y="2286000"/>
            <a:ext cx="360045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4884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47" y="381003"/>
            <a:ext cx="7629525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9" y="2199636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069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069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909102"/>
            <a:ext cx="360045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6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069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069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0045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507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63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95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60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2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069" b="1" i="0" cap="all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9" y="920377"/>
            <a:ext cx="4618814" cy="4985124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75"/>
              </a:spcBef>
              <a:buNone/>
              <a:defRPr sz="90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90" y="6375679"/>
            <a:ext cx="925016" cy="348462"/>
          </a:xfrm>
        </p:spPr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3493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9" y="3"/>
            <a:ext cx="5516689" cy="6857999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60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069" b="1" i="0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75"/>
              </a:spcBef>
              <a:buNone/>
              <a:defRPr sz="90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6375679"/>
            <a:ext cx="925830" cy="345796"/>
          </a:xfrm>
        </p:spPr>
        <p:txBody>
          <a:bodyPr/>
          <a:lstStyle/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64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4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0E98C4-0C0B-45DB-88F8-2027EB573CC4}" type="datetimeFigureOut">
              <a:rPr lang="zh-TW" altLang="en-US" smtClean="0"/>
              <a:t>2022/8/17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2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42FEBC-A202-4F0C-8928-B43A9405CD6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664369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974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869" kern="1200" cap="all" spc="11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Arial" panose="020B0604020202020204" pitchFamily="34" charset="0"/>
        <a:buChar char="•"/>
        <a:defRPr sz="112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Gill Sans MT" panose="020B0502020104020203" pitchFamily="34" charset="0"/>
        <a:buChar char="–"/>
        <a:defRPr sz="10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Arial" panose="020B0604020202020204" pitchFamily="34" charset="0"/>
        <a:buChar char="•"/>
        <a:defRPr sz="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Gill Sans MT" panose="020B0502020104020203" pitchFamily="34" charset="0"/>
        <a:buChar char="–"/>
        <a:defRPr sz="788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Arial" panose="020B0604020202020204" pitchFamily="34" charset="0"/>
        <a:buChar char="•"/>
        <a:defRPr sz="788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Gill Sans MT" panose="020B0502020104020203" pitchFamily="34" charset="0"/>
        <a:buChar char="–"/>
        <a:defRPr sz="788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Arial" panose="020B0604020202020204" pitchFamily="34" charset="0"/>
        <a:buChar char="•"/>
        <a:defRPr sz="788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Gill Sans MT" panose="020B0502020104020203" pitchFamily="34" charset="0"/>
        <a:buChar char="–"/>
        <a:defRPr sz="788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110000"/>
        </a:lnSpc>
        <a:spcBef>
          <a:spcPts val="394"/>
        </a:spcBef>
        <a:buClr>
          <a:schemeClr val="tx2"/>
        </a:buClr>
        <a:buFont typeface="Arial" panose="020B0604020202020204" pitchFamily="34" charset="0"/>
        <a:buChar char="•"/>
        <a:defRPr sz="788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 userDrawn="1">
          <p15:clr>
            <a:srgbClr val="F26B43"/>
          </p15:clr>
        </p15:guide>
        <p15:guide id="2" pos="54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amilove.com.tw/articles/1199" TargetMode="External"/><Relationship Id="rId7" Type="http://schemas.openxmlformats.org/officeDocument/2006/relationships/hyperlink" Target="https://yoyoman822.pixnet.net/blog/post/65418670" TargetMode="External"/><Relationship Id="rId2" Type="http://schemas.openxmlformats.org/officeDocument/2006/relationships/hyperlink" Target="https://topic.parenting.com.tw/issue/2016/school60q/qa.aspx?channel=2&amp;qno=qno_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ndduo.benq.com/parent-child-reading-walkthrough/" TargetMode="External"/><Relationship Id="rId5" Type="http://schemas.openxmlformats.org/officeDocument/2006/relationships/hyperlink" Target="https://kknews.cc/baby/jbz8nmy.html" TargetMode="External"/><Relationship Id="rId4" Type="http://schemas.openxmlformats.org/officeDocument/2006/relationships/hyperlink" Target="https://parents.hsin-yi.org.tw/focus/201905_01/Home/GetArticle/13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8893" y="1098388"/>
            <a:ext cx="7738814" cy="3764557"/>
          </a:xfrm>
        </p:spPr>
        <p:txBody>
          <a:bodyPr/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6600" dirty="0"/>
              <a:t>通往</a:t>
            </a:r>
            <a:r>
              <a:rPr lang="en-US" altLang="zh-TW" sz="6600" dirty="0"/>
              <a:t/>
            </a:r>
            <a:br>
              <a:rPr lang="en-US" altLang="zh-TW" sz="6600" dirty="0"/>
            </a:br>
            <a:r>
              <a:rPr lang="zh-TW" altLang="en-US" sz="6600" dirty="0"/>
              <a:t>        的暑假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810596" y="5425755"/>
            <a:ext cx="3131627" cy="742279"/>
          </a:xfrm>
        </p:spPr>
        <p:txBody>
          <a:bodyPr>
            <a:normAutofit/>
          </a:bodyPr>
          <a:lstStyle/>
          <a:p>
            <a:pPr algn="l"/>
            <a:r>
              <a:rPr lang="zh-TW" altLang="en-US" sz="1600" dirty="0"/>
              <a:t>公埔國小─幼小銜接：</a:t>
            </a:r>
            <a:endParaRPr lang="en-US" altLang="zh-TW" sz="1600" dirty="0"/>
          </a:p>
          <a:p>
            <a:pPr algn="l"/>
            <a:r>
              <a:rPr lang="en-US" altLang="zh-TW" sz="1600" dirty="0" smtClean="0"/>
              <a:t>(</a:t>
            </a:r>
            <a:r>
              <a:rPr lang="zh-TW" altLang="en-US" sz="1600" dirty="0"/>
              <a:t>小兔老師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製</a:t>
            </a:r>
            <a:endParaRPr lang="zh-TW" altLang="en-US" sz="1600" dirty="0"/>
          </a:p>
        </p:txBody>
      </p:sp>
      <p:sp>
        <p:nvSpPr>
          <p:cNvPr id="4" name="矩形 3"/>
          <p:cNvSpPr/>
          <p:nvPr/>
        </p:nvSpPr>
        <p:spPr>
          <a:xfrm rot="483690">
            <a:off x="1757949" y="3183466"/>
            <a:ext cx="22365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小一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080" y="369842"/>
            <a:ext cx="33718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8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982789" y="548642"/>
            <a:ext cx="2589711" cy="1108708"/>
          </a:xfrm>
        </p:spPr>
        <p:txBody>
          <a:bodyPr>
            <a:noAutofit/>
          </a:bodyPr>
          <a:lstStyle/>
          <a:p>
            <a:pPr lvl="0"/>
            <a:r>
              <a:rPr lang="zh-TW" altLang="en-US" sz="3600" dirty="0"/>
              <a:t>愛的呼喊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71500" y="548642"/>
            <a:ext cx="4618814" cy="316610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</a:rPr>
              <a:t>鼓勵陪伴</a:t>
            </a:r>
            <a:r>
              <a:rPr lang="zh-TW" altLang="en-US" sz="3200" dirty="0"/>
              <a:t>，代替要求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創意回答，</a:t>
            </a: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</a:rPr>
              <a:t>正向回應</a:t>
            </a:r>
            <a:endParaRPr lang="en-US" altLang="zh-TW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/>
              <a:t>培養孩子的</a:t>
            </a: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</a:rPr>
              <a:t>負責</a:t>
            </a:r>
            <a:endParaRPr lang="en-US" altLang="zh-TW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</a:rPr>
              <a:t>願意溝通</a:t>
            </a:r>
            <a:r>
              <a:rPr lang="en-US" altLang="zh-TW" sz="3200" b="1" dirty="0">
                <a:solidFill>
                  <a:schemeClr val="accent5">
                    <a:lumMod val="75000"/>
                  </a:schemeClr>
                </a:solidFill>
              </a:rPr>
              <a:t>^^</a:t>
            </a: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6118101" y="1936569"/>
            <a:ext cx="2319086" cy="2025830"/>
          </a:xfrm>
        </p:spPr>
        <p:txBody>
          <a:bodyPr>
            <a:normAutofit/>
          </a:bodyPr>
          <a:lstStyle/>
          <a:p>
            <a:r>
              <a:rPr lang="zh-TW" altLang="en-US" sz="2400" u="sng" dirty="0"/>
              <a:t>教育夥伴</a:t>
            </a:r>
            <a:r>
              <a:rPr lang="en-US" altLang="zh-TW" sz="2400" u="sng" dirty="0"/>
              <a:t>s</a:t>
            </a:r>
          </a:p>
          <a:p>
            <a:r>
              <a:rPr lang="zh-TW" altLang="en-US" sz="2400" dirty="0"/>
              <a:t>公幼老師</a:t>
            </a:r>
            <a:endParaRPr lang="en-US" altLang="zh-TW" sz="2400" dirty="0"/>
          </a:p>
          <a:p>
            <a:r>
              <a:rPr lang="zh-TW" altLang="en-US" sz="2400" dirty="0"/>
              <a:t>各位家長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D114E06-6AE8-4697-B038-AC0AFCC1ACDB}"/>
              </a:ext>
            </a:extLst>
          </p:cNvPr>
          <p:cNvSpPr/>
          <p:nvPr/>
        </p:nvSpPr>
        <p:spPr>
          <a:xfrm rot="21315874">
            <a:off x="799042" y="4255858"/>
            <a:ext cx="6417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雙向互動</a:t>
            </a:r>
            <a:r>
              <a:rPr lang="en-US" altLang="zh-TW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~</a:t>
            </a:r>
          </a:p>
          <a:p>
            <a:pPr algn="ctr"/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幫助孩子們更快熟悉</a:t>
            </a:r>
            <a:endParaRPr lang="en-US" altLang="zh-TW" sz="5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84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8758" y="830060"/>
            <a:ext cx="7633742" cy="722515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資料來源引用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8757" y="1647825"/>
            <a:ext cx="7814717" cy="4619625"/>
          </a:xfrm>
        </p:spPr>
        <p:txBody>
          <a:bodyPr>
            <a:normAutofit/>
          </a:bodyPr>
          <a:lstStyle/>
          <a:p>
            <a:r>
              <a:rPr lang="zh-TW" altLang="en-US" sz="1600" b="1" dirty="0"/>
              <a:t>小一上學去 開學</a:t>
            </a:r>
            <a:r>
              <a:rPr lang="en-US" altLang="zh-TW" sz="1600" b="1" dirty="0"/>
              <a:t>30</a:t>
            </a:r>
            <a:r>
              <a:rPr lang="zh-TW" altLang="en-US" sz="1600" b="1" dirty="0"/>
              <a:t>問 </a:t>
            </a:r>
            <a:r>
              <a:rPr lang="en-US" altLang="zh-TW" sz="1600" dirty="0">
                <a:hlinkClick r:id="rId2"/>
              </a:rPr>
              <a:t>https://topic.parenting.com.tw/issue/2016/school60q/qa.aspx?channel=2&amp;qno=qno_48</a:t>
            </a:r>
            <a:endParaRPr lang="en-US" altLang="zh-TW" sz="1600" dirty="0"/>
          </a:p>
          <a:p>
            <a:r>
              <a:rPr lang="en-US" altLang="zh-TW" sz="1600" dirty="0"/>
              <a:t>2020 </a:t>
            </a:r>
            <a:r>
              <a:rPr lang="zh-TW" altLang="en-US" sz="1600" dirty="0"/>
              <a:t>小學護脊書包大評比，容量最大、最輕的是誰？ </a:t>
            </a:r>
            <a:r>
              <a:rPr lang="en-US" altLang="zh-TW" sz="1600" dirty="0">
                <a:hlinkClick r:id="rId3"/>
              </a:rPr>
              <a:t>https://</a:t>
            </a:r>
            <a:r>
              <a:rPr lang="en-US" altLang="zh-TW" sz="1600" dirty="0" err="1">
                <a:hlinkClick r:id="rId3"/>
              </a:rPr>
              <a:t>mamilove.com.tw</a:t>
            </a:r>
            <a:r>
              <a:rPr lang="en-US" altLang="zh-TW" sz="1600" dirty="0">
                <a:hlinkClick r:id="rId3"/>
              </a:rPr>
              <a:t>/articles/1199</a:t>
            </a:r>
            <a:endParaRPr lang="en-US" altLang="zh-TW" sz="1600" dirty="0"/>
          </a:p>
          <a:p>
            <a:r>
              <a:rPr lang="zh-TW" altLang="en-US" sz="1600" b="1" dirty="0"/>
              <a:t>提早學注音，方法需正確 </a:t>
            </a:r>
            <a:r>
              <a:rPr lang="en-US" altLang="zh-TW" sz="1600" dirty="0">
                <a:hlinkClick r:id="rId4"/>
              </a:rPr>
              <a:t>https://</a:t>
            </a:r>
            <a:r>
              <a:rPr lang="en-US" altLang="zh-TW" sz="1600" dirty="0" err="1">
                <a:hlinkClick r:id="rId4"/>
              </a:rPr>
              <a:t>parents.hsin-yi.org.tw</a:t>
            </a:r>
            <a:r>
              <a:rPr lang="en-US" altLang="zh-TW" sz="1600" dirty="0">
                <a:hlinkClick r:id="rId4"/>
              </a:rPr>
              <a:t>/focus/201905_01/Home/</a:t>
            </a:r>
            <a:r>
              <a:rPr lang="en-US" altLang="zh-TW" sz="1600" dirty="0" err="1">
                <a:hlinkClick r:id="rId4"/>
              </a:rPr>
              <a:t>GetArticle</a:t>
            </a:r>
            <a:r>
              <a:rPr lang="en-US" altLang="zh-TW" sz="1600" dirty="0">
                <a:hlinkClick r:id="rId4"/>
              </a:rPr>
              <a:t>/1360</a:t>
            </a:r>
            <a:endParaRPr lang="en-US" altLang="zh-TW" sz="1600" dirty="0"/>
          </a:p>
          <a:p>
            <a:r>
              <a:rPr lang="en-US" altLang="zh-TW" sz="1600" dirty="0" err="1"/>
              <a:t>Youtube</a:t>
            </a:r>
            <a:r>
              <a:rPr lang="en-US" altLang="zh-TW" sz="1600" dirty="0"/>
              <a:t> </a:t>
            </a:r>
            <a:r>
              <a:rPr lang="zh-TW" altLang="en-US" sz="1600" dirty="0"/>
              <a:t>：</a:t>
            </a:r>
            <a:r>
              <a:rPr lang="zh-TW" altLang="en-US" sz="1600" b="1" dirty="0"/>
              <a:t>注音符號魔法村</a:t>
            </a:r>
            <a:endParaRPr lang="en-US" altLang="zh-TW" sz="1600" b="1" dirty="0"/>
          </a:p>
          <a:p>
            <a:r>
              <a:rPr lang="zh-TW" altLang="en-US" sz="1600" b="1" dirty="0"/>
              <a:t>ㄅㄆㄇ識字童話</a:t>
            </a:r>
            <a:r>
              <a:rPr lang="zh-TW" altLang="en-US" sz="1600" dirty="0"/>
              <a:t>（共二冊），</a:t>
            </a:r>
            <a:r>
              <a:rPr lang="en-US" altLang="zh-TW" sz="1600" dirty="0"/>
              <a:t>ISBN</a:t>
            </a:r>
            <a:r>
              <a:rPr lang="zh-TW" altLang="en-US" sz="1600" dirty="0"/>
              <a:t>：</a:t>
            </a:r>
            <a:r>
              <a:rPr lang="en-US" altLang="zh-TW" sz="1600" dirty="0"/>
              <a:t>9789869791601</a:t>
            </a:r>
            <a:r>
              <a:rPr lang="zh-TW" altLang="en-US" sz="1600" dirty="0"/>
              <a:t>，出版社：小熊出版</a:t>
            </a:r>
            <a:endParaRPr lang="en-US" altLang="zh-TW" sz="1600" dirty="0"/>
          </a:p>
          <a:p>
            <a:r>
              <a:rPr lang="zh-TW" altLang="en-US" sz="1600" b="1" dirty="0"/>
              <a:t>親子陪讀三部曲</a:t>
            </a:r>
            <a:endParaRPr lang="en-US" altLang="zh-TW" sz="1600" b="1" dirty="0"/>
          </a:p>
          <a:p>
            <a:pPr marL="0" indent="0">
              <a:buNone/>
            </a:pPr>
            <a:r>
              <a:rPr lang="zh-TW" altLang="en-US" sz="1600" b="1" dirty="0"/>
              <a:t>  </a:t>
            </a:r>
            <a:r>
              <a:rPr lang="zh-TW" altLang="en-US" sz="1600" dirty="0"/>
              <a:t> </a:t>
            </a:r>
            <a:r>
              <a:rPr lang="en-US" altLang="zh-TW" sz="1600" dirty="0">
                <a:hlinkClick r:id="rId5"/>
              </a:rPr>
              <a:t>https://kknews.cc/baby/jbz8nmy.html</a:t>
            </a:r>
            <a:endParaRPr lang="en-US" altLang="zh-TW" sz="1600" dirty="0"/>
          </a:p>
          <a:p>
            <a:r>
              <a:rPr lang="zh-TW" altLang="en-US" sz="1600" dirty="0"/>
              <a:t>什麼是</a:t>
            </a:r>
            <a:r>
              <a:rPr lang="zh-TW" altLang="en-US" sz="1600" b="1" dirty="0"/>
              <a:t>親子共讀</a:t>
            </a:r>
            <a:r>
              <a:rPr lang="zh-TW" altLang="en-US" sz="1600" dirty="0"/>
              <a:t> </a:t>
            </a:r>
            <a:endParaRPr lang="en-US" altLang="zh-TW" sz="1600" dirty="0"/>
          </a:p>
          <a:p>
            <a:pPr marL="0" indent="0">
              <a:buNone/>
            </a:pPr>
            <a:r>
              <a:rPr lang="zh-TW" altLang="en-US" sz="1600" dirty="0">
                <a:hlinkClick r:id="rId6"/>
              </a:rPr>
              <a:t>    </a:t>
            </a:r>
            <a:r>
              <a:rPr lang="en-US" altLang="zh-TW" sz="1600" dirty="0">
                <a:hlinkClick r:id="rId6"/>
              </a:rPr>
              <a:t>https://mindduo.benq.com/parent-child-reading-walkthrough/</a:t>
            </a:r>
            <a:endParaRPr lang="en-US" altLang="zh-TW" sz="1600" dirty="0"/>
          </a:p>
          <a:p>
            <a:r>
              <a:rPr lang="en-US" altLang="zh-TW" sz="1600" b="1" dirty="0"/>
              <a:t>2021</a:t>
            </a:r>
            <a:r>
              <a:rPr lang="zh-TW" altLang="en-US" sz="1600" b="1" dirty="0"/>
              <a:t>年桃園親子出去玩 </a:t>
            </a:r>
            <a:endParaRPr lang="en-US" altLang="zh-TW" sz="1600" b="1" dirty="0"/>
          </a:p>
          <a:p>
            <a:pPr marL="0" indent="0">
              <a:buNone/>
            </a:pPr>
            <a:r>
              <a:rPr lang="zh-TW" altLang="en-US" sz="1600" b="1" u="sng" dirty="0">
                <a:hlinkClick r:id="rId7"/>
              </a:rPr>
              <a:t>    </a:t>
            </a:r>
            <a:r>
              <a:rPr lang="en-US" altLang="zh-TW" sz="1600" dirty="0">
                <a:hlinkClick r:id="rId7"/>
              </a:rPr>
              <a:t>https://yoyoman822.pixnet.net/blog/post/65418670</a:t>
            </a: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384297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82569" y="5860473"/>
            <a:ext cx="5263116" cy="774148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本日交流</a:t>
            </a: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4000710445"/>
              </p:ext>
            </p:extLst>
          </p:nvPr>
        </p:nvGraphicFramePr>
        <p:xfrm>
          <a:off x="2390635" y="416097"/>
          <a:ext cx="5724699" cy="5170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51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171326" y="465515"/>
            <a:ext cx="2483262" cy="1196671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培養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800" dirty="0"/>
              <a:t>生活</a:t>
            </a:r>
            <a:r>
              <a:rPr lang="zh-TW" altLang="en-US" sz="3200" dirty="0"/>
              <a:t>自理</a:t>
            </a:r>
            <a:r>
              <a:rPr lang="zh-TW" altLang="en-US" sz="2000" dirty="0"/>
              <a:t>能力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73789" y="920377"/>
            <a:ext cx="4850266" cy="49851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/>
              <a:t>1.</a:t>
            </a:r>
            <a:r>
              <a:rPr lang="zh-TW" altLang="en-US" sz="2400" dirty="0"/>
              <a:t> 讓孩子自己做能做到的事</a:t>
            </a:r>
            <a:endParaRPr lang="en-US" altLang="zh-TW" sz="24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zh-TW" altLang="en-US" sz="2175" dirty="0"/>
              <a:t>→順練</a:t>
            </a:r>
            <a:r>
              <a:rPr lang="zh-TW" altLang="en-US" sz="2175" b="1" dirty="0">
                <a:solidFill>
                  <a:schemeClr val="accent5">
                    <a:lumMod val="75000"/>
                  </a:schemeClr>
                </a:solidFill>
              </a:rPr>
              <a:t>肢體協調</a:t>
            </a:r>
            <a:r>
              <a:rPr lang="zh-TW" altLang="en-US" sz="2175" dirty="0"/>
              <a:t>能力</a:t>
            </a:r>
            <a:r>
              <a:rPr lang="en-US" altLang="zh-TW" sz="1800" dirty="0"/>
              <a:t>ex.</a:t>
            </a:r>
            <a:r>
              <a:rPr lang="zh-TW" altLang="en-US" sz="1800" dirty="0"/>
              <a:t>收玩具、穿衣服</a:t>
            </a:r>
            <a:endParaRPr lang="en-US" altLang="zh-TW" sz="2175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2.</a:t>
            </a:r>
            <a:r>
              <a:rPr lang="zh-TW" altLang="en-US" sz="2400" dirty="0"/>
              <a:t> 培養孩子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用完整句子</a:t>
            </a:r>
            <a:r>
              <a:rPr lang="zh-TW" altLang="en-US" sz="2400" dirty="0"/>
              <a:t>對話</a:t>
            </a:r>
            <a:endParaRPr lang="en-US" altLang="zh-TW" sz="24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zh-TW" altLang="en-US" sz="2175" dirty="0"/>
              <a:t>→訓練語言表達能力</a:t>
            </a:r>
            <a:endParaRPr lang="en-US" altLang="zh-TW" sz="2175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3.</a:t>
            </a:r>
            <a:r>
              <a:rPr lang="zh-TW" altLang="en-US" sz="2400" dirty="0"/>
              <a:t> 讓孩子開始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做家事</a:t>
            </a: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57175" lvl="1" indent="0">
              <a:lnSpc>
                <a:spcPct val="150000"/>
              </a:lnSpc>
              <a:buNone/>
            </a:pPr>
            <a:r>
              <a:rPr lang="zh-TW" altLang="en-US" sz="2175" dirty="0"/>
              <a:t>→知道他的責任</a:t>
            </a:r>
            <a:r>
              <a:rPr lang="en-US" altLang="zh-TW" sz="2175" dirty="0"/>
              <a:t>ex.</a:t>
            </a:r>
            <a:r>
              <a:rPr lang="zh-TW" altLang="en-US" sz="2175" dirty="0"/>
              <a:t>擰抹布、擦餐具</a:t>
            </a:r>
            <a:endParaRPr lang="en-US" altLang="zh-TW" sz="2175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4.</a:t>
            </a:r>
            <a:r>
              <a:rPr lang="zh-TW" altLang="en-US" sz="2400" dirty="0"/>
              <a:t> 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練習聽指令</a:t>
            </a:r>
            <a:r>
              <a:rPr lang="zh-TW" altLang="en-US" sz="2400" dirty="0"/>
              <a:t>，專注完成任務</a:t>
            </a:r>
            <a:endParaRPr lang="en-US" altLang="zh-TW" sz="2400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5.</a:t>
            </a:r>
            <a:r>
              <a:rPr lang="zh-TW" altLang="en-US" sz="2400" dirty="0"/>
              <a:t> 一件事有的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多樣的解決方式</a:t>
            </a: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6253414" y="2568632"/>
            <a:ext cx="2319086" cy="3336867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都替孩子做，孩子就什麼都不會做了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2000" dirty="0"/>
              <a:t>趁著暑假跟孩子</a:t>
            </a:r>
            <a:endParaRPr lang="en-US" altLang="zh-TW" sz="2000" dirty="0"/>
          </a:p>
          <a:p>
            <a:r>
              <a:rPr lang="zh-TW" altLang="en-US" sz="2000" dirty="0"/>
              <a:t>一起學著生活</a:t>
            </a:r>
            <a:r>
              <a:rPr lang="en-US" altLang="zh-TW" sz="2000" dirty="0"/>
              <a:t>~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46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094426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962390" y="1043057"/>
            <a:ext cx="28039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dirty="0">
                <a:ln w="0"/>
              </a:rPr>
              <a:t>30</a:t>
            </a:r>
            <a:r>
              <a:rPr lang="zh-TW" altLang="en-US" sz="4000" b="0" cap="none" spc="0" dirty="0">
                <a:ln w="0"/>
                <a:solidFill>
                  <a:schemeClr val="tx1"/>
                </a:solidFill>
              </a:rPr>
              <a:t>分鐘吃飯</a:t>
            </a:r>
          </a:p>
        </p:txBody>
      </p:sp>
      <p:sp>
        <p:nvSpPr>
          <p:cNvPr id="8" name="矩形 7"/>
          <p:cNvSpPr/>
          <p:nvPr/>
        </p:nvSpPr>
        <p:spPr>
          <a:xfrm>
            <a:off x="5879082" y="1043057"/>
            <a:ext cx="22365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0"/>
                <a:solidFill>
                  <a:schemeClr val="tx1"/>
                </a:solidFill>
              </a:rPr>
              <a:t>分門別類</a:t>
            </a:r>
            <a:endParaRPr lang="en-US" altLang="zh-TW" sz="4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89639" y="5218817"/>
            <a:ext cx="27494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</a:rPr>
              <a:t>自己的興趣</a:t>
            </a:r>
            <a:endParaRPr lang="zh-TW" altLang="en-US" sz="4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09194" y="5218817"/>
            <a:ext cx="37753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</a:rPr>
              <a:t>穿外套、收雨傘</a:t>
            </a:r>
            <a:endParaRPr lang="zh-TW" altLang="en-US" sz="4000" b="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74229" y="465515"/>
            <a:ext cx="2580359" cy="1196671"/>
          </a:xfrm>
        </p:spPr>
        <p:txBody>
          <a:bodyPr>
            <a:noAutofit/>
          </a:bodyPr>
          <a:lstStyle/>
          <a:p>
            <a:pPr lvl="0"/>
            <a:r>
              <a:rPr lang="zh-TW" altLang="en-US" sz="2400" dirty="0"/>
              <a:t>累積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/>
              <a:t>寶貴</a:t>
            </a:r>
            <a:r>
              <a:rPr lang="zh-TW" altLang="en-US" sz="3200" dirty="0"/>
              <a:t>親子時間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73789" y="920377"/>
            <a:ext cx="4850266" cy="49851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accent5">
                    <a:lumMod val="75000"/>
                  </a:schemeClr>
                </a:solidFill>
              </a:rPr>
              <a:t>1.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 繪本共讀</a:t>
            </a:r>
            <a:endParaRPr lang="en-US" altLang="zh-TW" sz="2400" dirty="0"/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                              </a:t>
            </a:r>
            <a:r>
              <a:rPr lang="en-US" altLang="zh-TW" sz="2400" b="1" dirty="0">
                <a:solidFill>
                  <a:schemeClr val="accent5">
                    <a:lumMod val="75000"/>
                  </a:schemeClr>
                </a:solidFill>
              </a:rPr>
              <a:t>2.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 運動踏青</a:t>
            </a: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accent5">
                    <a:lumMod val="75000"/>
                  </a:schemeClr>
                </a:solidFill>
              </a:rPr>
              <a:t>3.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 手作動腦</a:t>
            </a:r>
            <a:endParaRPr lang="en-US" altLang="zh-TW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6253414" y="2568632"/>
            <a:ext cx="2319086" cy="3336867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隨著孩子的成長，父母要遷換角色的狀態。</a:t>
            </a:r>
            <a:endParaRPr lang="en-US" altLang="zh-TW" sz="2000" dirty="0"/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057667188"/>
              </p:ext>
            </p:extLst>
          </p:nvPr>
        </p:nvGraphicFramePr>
        <p:xfrm>
          <a:off x="5818909" y="3773979"/>
          <a:ext cx="2942705" cy="2344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9月親子活動報報- 親子生活- KidsPlay親子就醬玩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303" y="4871018"/>
            <a:ext cx="2670752" cy="20060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婚攝饅頭爸＠台北戶外親子寫真小丸子與二丸（姐妹） 兒童寫真推薦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86" y="3093827"/>
            <a:ext cx="2714264" cy="1809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儿童阅读习惯不好，可能都是家长的错，平衡亲子陪读计划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678" y="1232948"/>
            <a:ext cx="3012934" cy="1809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70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50200946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906662" y="1928882"/>
            <a:ext cx="36583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dirty="0">
                <a:ln w="0"/>
              </a:rPr>
              <a:t>1.</a:t>
            </a:r>
            <a:r>
              <a:rPr lang="zh-TW" altLang="en-US" sz="4000" dirty="0">
                <a:ln w="0"/>
              </a:rPr>
              <a:t>增進語文理解</a:t>
            </a:r>
            <a:endParaRPr lang="zh-TW" altLang="en-US" sz="4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97442" y="1917204"/>
            <a:ext cx="36583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b="0" cap="none" spc="0" dirty="0">
                <a:ln w="0"/>
                <a:solidFill>
                  <a:schemeClr val="tx1"/>
                </a:solidFill>
              </a:rPr>
              <a:t>2.</a:t>
            </a:r>
            <a:r>
              <a:rPr lang="zh-TW" altLang="en-US" sz="4000" b="0" cap="none" spc="0" dirty="0">
                <a:ln w="0"/>
                <a:solidFill>
                  <a:schemeClr val="tx1"/>
                </a:solidFill>
              </a:rPr>
              <a:t>增進親子關係</a:t>
            </a:r>
            <a:endParaRPr lang="en-US" altLang="zh-TW" sz="4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6130" y="4335284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dirty="0">
                <a:ln w="0"/>
              </a:rPr>
              <a:t>3.</a:t>
            </a:r>
            <a:r>
              <a:rPr lang="zh-TW" altLang="en-US" sz="4000" dirty="0">
                <a:ln w="0"/>
              </a:rPr>
              <a:t>學習溝通技巧</a:t>
            </a:r>
            <a:endParaRPr lang="zh-TW" altLang="en-US" sz="4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75391" y="4238517"/>
            <a:ext cx="37104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zh-TW" sz="4000" dirty="0">
                <a:ln w="0"/>
              </a:rPr>
              <a:t>4.</a:t>
            </a:r>
            <a:r>
              <a:rPr lang="zh-TW" altLang="en-US" sz="4000" dirty="0">
                <a:ln w="0"/>
              </a:rPr>
              <a:t>增加情緒</a:t>
            </a:r>
            <a:endParaRPr lang="en-US" altLang="zh-TW" sz="4000" dirty="0">
              <a:ln w="0"/>
            </a:endParaRPr>
          </a:p>
          <a:p>
            <a:pPr algn="ctr"/>
            <a:r>
              <a:rPr lang="zh-TW" altLang="en-US" sz="4000" dirty="0">
                <a:ln w="0"/>
              </a:rPr>
              <a:t>         控管能力</a:t>
            </a:r>
            <a:endParaRPr lang="zh-TW" altLang="en-US" sz="4000" b="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4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171326" y="465515"/>
            <a:ext cx="2483262" cy="1196671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探索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800" dirty="0"/>
              <a:t>知識素養</a:t>
            </a:r>
            <a:r>
              <a:rPr lang="zh-TW" altLang="en-US" sz="2000" dirty="0"/>
              <a:t>學習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73789" y="920377"/>
            <a:ext cx="4850266" cy="49851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/>
              <a:t>1.</a:t>
            </a:r>
            <a:r>
              <a:rPr lang="zh-TW" altLang="en-US" sz="2400" dirty="0"/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避免</a:t>
            </a:r>
            <a:r>
              <a:rPr lang="zh-TW" altLang="en-US" sz="2400" dirty="0"/>
              <a:t>使用和小學</a:t>
            </a:r>
            <a:r>
              <a:rPr lang="zh-TW" altLang="en-US" sz="2400" b="1" dirty="0">
                <a:solidFill>
                  <a:srgbClr val="C00000"/>
                </a:solidFill>
              </a:rPr>
              <a:t>相同</a:t>
            </a:r>
            <a:r>
              <a:rPr lang="zh-TW" altLang="en-US" sz="2400" dirty="0"/>
              <a:t>的教材</a:t>
            </a:r>
            <a:endParaRPr lang="en-US" altLang="zh-TW" sz="2400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2.</a:t>
            </a:r>
            <a:r>
              <a:rPr lang="zh-TW" altLang="en-US" sz="2400" dirty="0"/>
              <a:t> 坐姿端正</a:t>
            </a:r>
            <a:r>
              <a:rPr lang="en-US" altLang="zh-TW" sz="2000" dirty="0"/>
              <a:t>(10</a:t>
            </a:r>
            <a:r>
              <a:rPr lang="zh-TW" altLang="en-US" sz="2000" dirty="0"/>
              <a:t>分鐘專注</a:t>
            </a:r>
            <a:r>
              <a:rPr lang="en-US" altLang="zh-TW" sz="2000" dirty="0"/>
              <a:t>)</a:t>
            </a:r>
            <a:endParaRPr lang="en-US" altLang="zh-TW" sz="2400" dirty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3.</a:t>
            </a:r>
            <a:r>
              <a:rPr lang="zh-TW" altLang="en-US" sz="2400" dirty="0"/>
              <a:t> 握筆</a:t>
            </a:r>
            <a:r>
              <a:rPr lang="en-US" altLang="zh-TW" sz="2400" dirty="0"/>
              <a:t>(</a:t>
            </a:r>
            <a:r>
              <a:rPr lang="zh-TW" altLang="en-US" sz="2400" dirty="0"/>
              <a:t>粗→細</a:t>
            </a:r>
            <a:r>
              <a:rPr lang="en-US" altLang="zh-TW" sz="2400" dirty="0"/>
              <a:t>)</a:t>
            </a:r>
            <a:r>
              <a:rPr lang="zh-TW" altLang="en-US" sz="2400" dirty="0"/>
              <a:t>，運筆練習</a:t>
            </a:r>
            <a:endParaRPr lang="en-US" altLang="zh-TW" sz="24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6253414" y="2568632"/>
            <a:ext cx="2319086" cy="3336867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000" b="1" dirty="0"/>
              <a:t>『</a:t>
            </a:r>
            <a:r>
              <a:rPr lang="zh-TW" altLang="en-US" sz="3000" b="1" dirty="0"/>
              <a:t>快樂的學習</a:t>
            </a:r>
            <a:r>
              <a:rPr lang="en-US" altLang="zh-TW" sz="3000" b="1" dirty="0"/>
              <a:t>』</a:t>
            </a:r>
            <a:r>
              <a:rPr lang="zh-TW" altLang="en-US" sz="3600" b="1" dirty="0"/>
              <a:t>→</a:t>
            </a:r>
            <a:r>
              <a:rPr lang="zh-TW" altLang="en-US" sz="2600" dirty="0"/>
              <a:t>孩子有主動學習的動機，當孩子有興趣，學習出於主動，相信孩子必定會有好的表現</a:t>
            </a:r>
            <a:r>
              <a:rPr lang="zh-TW" altLang="en-US" sz="3600" b="1" dirty="0"/>
              <a:t>。</a:t>
            </a:r>
            <a:endParaRPr lang="en-US" altLang="zh-TW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9EAE52-DC08-4428-ADDF-3F295875A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086397"/>
            <a:ext cx="4850266" cy="281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6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3929819-7BE6-4338-BD92-55982A71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7" y="645105"/>
            <a:ext cx="3268125" cy="1320855"/>
          </a:xfrm>
        </p:spPr>
        <p:txBody>
          <a:bodyPr>
            <a:normAutofit/>
          </a:bodyPr>
          <a:lstStyle/>
          <a:p>
            <a:r>
              <a:rPr lang="zh-TW" altLang="en-US" sz="3800"/>
              <a:t>注音符號學習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48EF3F3-B14B-4111-BC17-067F6871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7" y="1771651"/>
            <a:ext cx="4309517" cy="2971799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小一</a:t>
            </a:r>
            <a:r>
              <a:rPr lang="zh-TW" altLang="en-US" sz="2400" b="1" dirty="0">
                <a:solidFill>
                  <a:srgbClr val="C00000"/>
                </a:solidFill>
              </a:rPr>
              <a:t>開學</a:t>
            </a:r>
            <a:r>
              <a:rPr lang="en-US" altLang="zh-TW" sz="2400" b="1" dirty="0">
                <a:solidFill>
                  <a:srgbClr val="C00000"/>
                </a:solidFill>
              </a:rPr>
              <a:t>10</a:t>
            </a:r>
            <a:r>
              <a:rPr lang="zh-TW" altLang="en-US" sz="2400" b="1" dirty="0">
                <a:solidFill>
                  <a:srgbClr val="C00000"/>
                </a:solidFill>
              </a:rPr>
              <a:t>周</a:t>
            </a:r>
            <a:endParaRPr lang="en-US" altLang="zh-TW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400" dirty="0"/>
              <a:t>  →一周</a:t>
            </a:r>
            <a:r>
              <a:rPr lang="en-US" altLang="zh-TW" sz="2400" dirty="0"/>
              <a:t>6</a:t>
            </a:r>
            <a:r>
              <a:rPr lang="zh-TW" altLang="en-US" sz="2400" dirty="0"/>
              <a:t>堂，共</a:t>
            </a:r>
            <a:r>
              <a:rPr lang="en-US" altLang="zh-TW" sz="2400" dirty="0"/>
              <a:t>60</a:t>
            </a:r>
            <a:r>
              <a:rPr lang="zh-TW" altLang="en-US" sz="2400" dirty="0"/>
              <a:t>堂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rgbClr val="C00000"/>
                </a:solidFill>
              </a:rPr>
              <a:t>握筆筆畫</a:t>
            </a:r>
            <a:r>
              <a:rPr lang="zh-TW" altLang="en-US" sz="2400" dirty="0"/>
              <a:t>，在家可練</a:t>
            </a:r>
            <a:r>
              <a:rPr lang="en-US" altLang="zh-TW" sz="2400" dirty="0"/>
              <a:t>10</a:t>
            </a:r>
            <a:r>
              <a:rPr lang="zh-TW" altLang="en-US" sz="2400" dirty="0"/>
              <a:t>分鐘</a:t>
            </a:r>
          </a:p>
          <a:p>
            <a:r>
              <a:rPr lang="zh-TW" altLang="en-US" sz="2400" b="1" dirty="0">
                <a:solidFill>
                  <a:srgbClr val="C00000"/>
                </a:solidFill>
              </a:rPr>
              <a:t>父母陪伴</a:t>
            </a:r>
            <a:r>
              <a:rPr lang="zh-TW" altLang="en-US" sz="2400" dirty="0"/>
              <a:t>，進步很快</a:t>
            </a:r>
            <a:endParaRPr lang="en-US" altLang="zh-TW" sz="2400" dirty="0"/>
          </a:p>
          <a:p>
            <a:r>
              <a:rPr lang="zh-TW" altLang="en-US" sz="2400" dirty="0"/>
              <a:t>心態放鬆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 →</a:t>
            </a:r>
            <a:r>
              <a:rPr lang="zh-TW" altLang="en-US" sz="2400" b="1" dirty="0">
                <a:solidFill>
                  <a:srgbClr val="C00000"/>
                </a:solidFill>
              </a:rPr>
              <a:t>進步</a:t>
            </a:r>
            <a:r>
              <a:rPr lang="zh-TW" altLang="en-US" sz="2400" dirty="0"/>
              <a:t>是重點，分數看風清</a:t>
            </a:r>
            <a:endParaRPr lang="en-US" altLang="zh-TW" sz="2400" dirty="0"/>
          </a:p>
        </p:txBody>
      </p:sp>
      <p:pic>
        <p:nvPicPr>
          <p:cNvPr id="2050" name="Picture 2" descr="自律學習：4步驟循環出好態度｜親子天下">
            <a:extLst>
              <a:ext uri="{FF2B5EF4-FFF2-40B4-BE49-F238E27FC236}">
                <a16:creationId xmlns:a16="http://schemas.microsoft.com/office/drawing/2014/main" id="{B20DD55C-2040-43EA-AF49-6BA59E67DA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3" r="28622" b="1"/>
          <a:stretch/>
        </p:blipFill>
        <p:spPr bwMode="auto">
          <a:xfrm>
            <a:off x="5101479" y="1058662"/>
            <a:ext cx="3559824" cy="4740675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D114E06-6AE8-4697-B038-AC0AFCC1ACDB}"/>
              </a:ext>
            </a:extLst>
          </p:cNvPr>
          <p:cNvSpPr/>
          <p:nvPr/>
        </p:nvSpPr>
        <p:spPr>
          <a:xfrm rot="208980">
            <a:off x="972305" y="5372922"/>
            <a:ext cx="5724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學習是一輩子的事</a:t>
            </a:r>
          </a:p>
        </p:txBody>
      </p:sp>
    </p:spTree>
    <p:extLst>
      <p:ext uri="{BB962C8B-B14F-4D97-AF65-F5344CB8AC3E}">
        <p14:creationId xmlns:p14="http://schemas.microsoft.com/office/powerpoint/2010/main" val="404761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3929819-7BE6-4338-BD92-55982A71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7" y="645105"/>
            <a:ext cx="5021468" cy="792997"/>
          </a:xfrm>
        </p:spPr>
        <p:txBody>
          <a:bodyPr>
            <a:normAutofit/>
          </a:bodyPr>
          <a:lstStyle/>
          <a:p>
            <a:r>
              <a:rPr lang="zh-TW" altLang="en-US" sz="3800" dirty="0" smtClean="0"/>
              <a:t>公埔國小</a:t>
            </a:r>
            <a:r>
              <a:rPr lang="zh-TW" altLang="en-US" sz="3800" dirty="0"/>
              <a:t>的學習時間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48EF3F3-B14B-4111-BC17-067F6871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7" y="1438103"/>
            <a:ext cx="7216028" cy="648392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課表參考</a:t>
            </a:r>
            <a:r>
              <a:rPr lang="zh-TW" altLang="en-US" sz="2400" dirty="0" smtClean="0"/>
              <a:t>用</a:t>
            </a:r>
            <a:r>
              <a:rPr lang="zh-TW" altLang="en-US" sz="2400" dirty="0"/>
              <a:t>，</a:t>
            </a:r>
            <a:r>
              <a:rPr lang="zh-TW" altLang="en-US" sz="2400" dirty="0" smtClean="0"/>
              <a:t>正確課表請等導師公布</a:t>
            </a:r>
            <a:r>
              <a:rPr lang="en-US" altLang="zh-TW" sz="2400" dirty="0" smtClean="0"/>
              <a:t>~</a:t>
            </a:r>
            <a:endParaRPr lang="en-US" altLang="zh-TW" sz="24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340" y="1928553"/>
            <a:ext cx="5009719" cy="4601201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D114E06-6AE8-4697-B038-AC0AFCC1ACDB}"/>
              </a:ext>
            </a:extLst>
          </p:cNvPr>
          <p:cNvSpPr/>
          <p:nvPr/>
        </p:nvSpPr>
        <p:spPr>
          <a:xfrm rot="21315874">
            <a:off x="3937065" y="5705788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加入公埔大家庭</a:t>
            </a:r>
          </a:p>
        </p:txBody>
      </p:sp>
      <p:sp>
        <p:nvSpPr>
          <p:cNvPr id="3" name="橢圓 2"/>
          <p:cNvSpPr/>
          <p:nvPr/>
        </p:nvSpPr>
        <p:spPr>
          <a:xfrm>
            <a:off x="2019993" y="2211185"/>
            <a:ext cx="465512" cy="3574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172392" y="4541519"/>
            <a:ext cx="570807" cy="3574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670229" y="4529635"/>
            <a:ext cx="235833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 smtClean="0"/>
              <a:t>中午</a:t>
            </a:r>
            <a:r>
              <a:rPr lang="en-US" altLang="zh-TW" dirty="0" smtClean="0"/>
              <a:t>12:30</a:t>
            </a:r>
            <a:r>
              <a:rPr lang="zh-TW" altLang="en-US" dirty="0" smtClean="0"/>
              <a:t>低年級放學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707417" y="5510731"/>
            <a:ext cx="570807" cy="3574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82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487</Words>
  <Application>Microsoft Office PowerPoint</Application>
  <PresentationFormat>如螢幕大小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微軟正黑體</vt:lpstr>
      <vt:lpstr>Arial</vt:lpstr>
      <vt:lpstr>Gill Sans MT</vt:lpstr>
      <vt:lpstr>Tw Cen MT</vt:lpstr>
      <vt:lpstr>Badge</vt:lpstr>
      <vt:lpstr> 通往         的暑假</vt:lpstr>
      <vt:lpstr>PowerPoint 簡報</vt:lpstr>
      <vt:lpstr>培養 生活自理能力</vt:lpstr>
      <vt:lpstr>PowerPoint 簡報</vt:lpstr>
      <vt:lpstr>累積 寶貴親子時間</vt:lpstr>
      <vt:lpstr>PowerPoint 簡報</vt:lpstr>
      <vt:lpstr>探索 知識素養學習</vt:lpstr>
      <vt:lpstr>注音符號學習</vt:lpstr>
      <vt:lpstr>公埔國小的學習時間</vt:lpstr>
      <vt:lpstr>愛的呼喊</vt:lpstr>
      <vt:lpstr>資料來源引用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通往         的暑假</dc:title>
  <dc:creator>蕙慈 楊</dc:creator>
  <cp:lastModifiedBy>PC201807-19</cp:lastModifiedBy>
  <cp:revision>5</cp:revision>
  <dcterms:created xsi:type="dcterms:W3CDTF">2021-01-09T03:52:25Z</dcterms:created>
  <dcterms:modified xsi:type="dcterms:W3CDTF">2022-08-17T01:07:16Z</dcterms:modified>
</cp:coreProperties>
</file>